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9" r:id="rId2"/>
    <p:sldId id="414" r:id="rId3"/>
    <p:sldId id="483" r:id="rId4"/>
    <p:sldId id="484" r:id="rId5"/>
    <p:sldId id="48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0066"/>
    <a:srgbClr val="990099"/>
    <a:srgbClr val="E9EBF5"/>
    <a:srgbClr val="9933FF"/>
    <a:srgbClr val="9E7E3E"/>
    <a:srgbClr val="C88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20725-58BC-07BF-6A5A-804D0093F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E4FC17-CF18-C898-05B3-2E11EA2BB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65015A-85EE-8176-23C9-92F6A3AE7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899C-90EF-4B92-A587-9B969CB9D616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2BE1A0-8769-1559-7E6A-C460F226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F84A82-10C7-7982-14A6-E6D37172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C0A3-EA1A-41A5-BB27-6A8C732B3F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67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A98881-A9E2-58DE-D53F-759DF8673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EE45474-3916-EFE8-1E22-AF2F68E80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FAF79C-4A7B-E289-4CBD-6C2D4BB08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899C-90EF-4B92-A587-9B969CB9D616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4C1AE1-5F80-433F-E9DE-66FB0E8E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60C2EA-6C3F-FA71-6B7F-839E597D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C0A3-EA1A-41A5-BB27-6A8C732B3F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38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D66B44-67A9-8242-A5D0-2CF66A1B4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C9F4F6-6AFC-0A85-7FD1-7CB1D20FB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7D002E-B26F-1AE0-8A62-0BD53DF2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899C-90EF-4B92-A587-9B969CB9D616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6E3FA9-5D62-0FA6-2ACE-8572F55F7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47A8F8-B06E-6C5C-2851-7A1BC60BE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C0A3-EA1A-41A5-BB27-6A8C732B3F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80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5AB68-6729-86E0-A010-84E2DBF9E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8FA712-AA6A-2525-D1DC-04DE3651D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41B8CA-E9F4-C7BF-1305-430F676AF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899C-90EF-4B92-A587-9B969CB9D616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3C2DBA-FD3C-7B42-9352-8CCC76BB6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EAEDC5-9725-FEE9-327B-18F3BB90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C0A3-EA1A-41A5-BB27-6A8C732B3F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43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EED52-C377-88B0-290F-3B5BF8336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2E83FC2-685A-05F0-B75F-12CA8D158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B7B78B-7310-E00C-4940-3AF125D8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899C-90EF-4B92-A587-9B969CB9D616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166DC2-BBB2-12B9-5C96-DA6A3C6A1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D5EB46-68A5-4CFA-BB58-EBCD0535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C0A3-EA1A-41A5-BB27-6A8C732B3F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12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FD54B4-B9F1-3FD6-89A4-BA4254DD3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1D57D3-5587-5A3C-3815-C950D2F77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E8534D3-2920-0DE9-702C-59CB94AFE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B4659C-C788-2F43-EBA1-2C917E83F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899C-90EF-4B92-A587-9B969CB9D616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5337C0-FA46-B009-4DA9-8BD98B71F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F7CA50-38AD-5DC7-697C-C5871619B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C0A3-EA1A-41A5-BB27-6A8C732B3F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44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ECEEB-EBB8-F087-AE7F-BEA9C8210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13B3DE-E33B-8572-5E87-EC25E8B9B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C4E84DF-944C-B7BC-18B1-2E1902879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DE947C8-B2C3-B090-B01A-A209F5DBD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0A2DF7A-1C1E-8537-2FB8-925D78FD50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CCD870-4989-4EED-FC4A-8AA9B86E4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899C-90EF-4B92-A587-9B969CB9D616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CB7328-4E52-3540-3E3A-5946E2154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9EFE83-768D-8134-6010-B3302A7D2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C0A3-EA1A-41A5-BB27-6A8C732B3F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96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6FAA0-3BB1-A7F9-8236-0C692BF2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A12C458-8E78-5AA5-037E-8DFCB92F8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899C-90EF-4B92-A587-9B969CB9D616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686C13-0533-0069-E96A-126DACA29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4CA6926-419E-B14E-ED66-AF375724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C0A3-EA1A-41A5-BB27-6A8C732B3F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36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1270A06-4109-F966-B203-A78CBA12E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899C-90EF-4B92-A587-9B969CB9D616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15F7F99-8BCF-C02E-06FC-999DF043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B33E437-8E6C-F75C-C5A0-5298AAB40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C0A3-EA1A-41A5-BB27-6A8C732B3F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2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5CE082-4A06-8962-0AF9-89090E2A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DA8689-0BBC-34B6-EFB9-EB02E3085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75D62F-7CD0-EA82-7236-1EDE48AEE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DD0695E-B003-2835-2E7F-B862808C8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899C-90EF-4B92-A587-9B969CB9D616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23D7C5-2DFB-50C1-9F67-FE1952BC6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E64982-3E19-D46D-275A-7678C9711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C0A3-EA1A-41A5-BB27-6A8C732B3F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53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13E479-99E0-B69C-C136-9ED32D144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D198CCA-503D-D31C-1CB4-30D4245F9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A687EB-8BA2-813E-64EE-9CF93C9B3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1EF0B9-8708-94B0-DDBF-82BDFE76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899C-90EF-4B92-A587-9B969CB9D616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D54F73-C6DB-59CE-A317-C44F3164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ADD24B-67D1-B87B-F39D-7F245213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C0A3-EA1A-41A5-BB27-6A8C732B3F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63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CB5985C-E744-7DA4-F681-032F4D63D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58B931-F5B0-56BE-AE45-1AD923099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8F7401-EF01-7D59-53D3-B51DFD915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5899C-90EF-4B92-A587-9B969CB9D616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B44A3C-946A-ADFC-8B64-4AF4309E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9AB763-D5B4-215E-BD52-B922E33A3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8C0A3-EA1A-41A5-BB27-6A8C732B3F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35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FF99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1FE9E471-29DE-C08D-1600-9A265F3B9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962025" y="-3805"/>
            <a:ext cx="11226799" cy="924125"/>
          </a:xfrm>
          <a:prstGeom prst="rect">
            <a:avLst/>
          </a:prstGeom>
        </p:spPr>
      </p:pic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52A4F485-D254-F64E-F7D0-3B5EFC8DFB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0" t="14407" r="19400" b="14651"/>
          <a:stretch/>
        </p:blipFill>
        <p:spPr>
          <a:xfrm>
            <a:off x="90089" y="7820"/>
            <a:ext cx="786211" cy="90953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5B05D2DE-9A6C-057B-E2FC-C7FB0DEE0D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r="6485" b="39721"/>
          <a:stretch/>
        </p:blipFill>
        <p:spPr>
          <a:xfrm>
            <a:off x="0" y="6534150"/>
            <a:ext cx="12188824" cy="31602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30ED96CF-9F35-A169-C246-7CFEDD5B22AC}"/>
              </a:ext>
            </a:extLst>
          </p:cNvPr>
          <p:cNvSpPr txBox="1"/>
          <p:nvPr/>
        </p:nvSpPr>
        <p:spPr>
          <a:xfrm>
            <a:off x="1000403" y="5565967"/>
            <a:ext cx="846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723C64"/>
                </a:solidFill>
              </a:rPr>
              <a:t>Apoio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0BEEE6B-5E2C-92A2-33D1-9CF4A513B98B}"/>
              </a:ext>
            </a:extLst>
          </p:cNvPr>
          <p:cNvSpPr txBox="1"/>
          <p:nvPr/>
        </p:nvSpPr>
        <p:spPr>
          <a:xfrm>
            <a:off x="9438282" y="5565967"/>
            <a:ext cx="1402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723C64"/>
                </a:solidFill>
              </a:rPr>
              <a:t>Realização</a:t>
            </a:r>
          </a:p>
        </p:txBody>
      </p:sp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D4CDAB3B-238D-7FC4-6280-CD862A9D0D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0" t="14407" r="19400" b="14651"/>
          <a:stretch/>
        </p:blipFill>
        <p:spPr>
          <a:xfrm>
            <a:off x="4124503" y="1083118"/>
            <a:ext cx="3886200" cy="4495799"/>
          </a:xfrm>
          <a:prstGeom prst="rect">
            <a:avLst/>
          </a:prstGeom>
        </p:spPr>
      </p:pic>
      <p:pic>
        <p:nvPicPr>
          <p:cNvPr id="3" name="Picture 2" descr="Campus Angicos | História em pessoas…">
            <a:extLst>
              <a:ext uri="{FF2B5EF4-FFF2-40B4-BE49-F238E27FC236}">
                <a16:creationId xmlns:a16="http://schemas.microsoft.com/office/drawing/2014/main" id="{34969DD0-F269-FFC6-1774-CAC7341663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8" t="34463" r="36010" b="33568"/>
          <a:stretch/>
        </p:blipFill>
        <p:spPr bwMode="auto">
          <a:xfrm>
            <a:off x="9553581" y="5893693"/>
            <a:ext cx="1552569" cy="60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ampus Angicos | Tour Virtual 360º na Ufersa Angicos">
            <a:extLst>
              <a:ext uri="{FF2B5EF4-FFF2-40B4-BE49-F238E27FC236}">
                <a16:creationId xmlns:a16="http://schemas.microsoft.com/office/drawing/2014/main" id="{7E268561-AB71-DA35-8EAF-BB84A1D4C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967" y="5950017"/>
            <a:ext cx="1850084" cy="55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Pró-Reitoria de Extensão e Cultura - PROEC | Divisão de Eventos e Cultura –  DEC">
            <a:extLst>
              <a:ext uri="{FF2B5EF4-FFF2-40B4-BE49-F238E27FC236}">
                <a16:creationId xmlns:a16="http://schemas.microsoft.com/office/drawing/2014/main" id="{9AEE86E2-5D21-0B0F-64D0-0907523612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92"/>
          <a:stretch/>
        </p:blipFill>
        <p:spPr bwMode="auto">
          <a:xfrm>
            <a:off x="1069033" y="5950873"/>
            <a:ext cx="1121718" cy="55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18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FF99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1FE9E471-29DE-C08D-1600-9A265F3B9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962025" y="-3805"/>
            <a:ext cx="11226799" cy="924125"/>
          </a:xfrm>
          <a:prstGeom prst="rect">
            <a:avLst/>
          </a:prstGeom>
        </p:spPr>
      </p:pic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52A4F485-D254-F64E-F7D0-3B5EFC8DFB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0" t="14407" r="19400" b="14651"/>
          <a:stretch/>
        </p:blipFill>
        <p:spPr>
          <a:xfrm>
            <a:off x="90089" y="7820"/>
            <a:ext cx="786211" cy="909538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E2DF3A90-17B2-7830-D60A-995A6859FBBD}"/>
              </a:ext>
            </a:extLst>
          </p:cNvPr>
          <p:cNvSpPr txBox="1"/>
          <p:nvPr/>
        </p:nvSpPr>
        <p:spPr>
          <a:xfrm>
            <a:off x="876300" y="1720840"/>
            <a:ext cx="610076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 apresentação deve ser estruturada em:</a:t>
            </a:r>
          </a:p>
          <a:p>
            <a:pPr>
              <a:defRPr/>
            </a:pPr>
            <a:endParaRPr lang="pt-BR" sz="24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Objetivos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Metodologia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Revisão bibliográfica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Resultados e discussão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Considerações finais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Referências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val="260603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FF99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1FE9E471-29DE-C08D-1600-9A265F3B9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962025" y="-3805"/>
            <a:ext cx="11226799" cy="924125"/>
          </a:xfrm>
          <a:prstGeom prst="rect">
            <a:avLst/>
          </a:prstGeom>
        </p:spPr>
      </p:pic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52A4F485-D254-F64E-F7D0-3B5EFC8DFB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0" t="14407" r="19400" b="14651"/>
          <a:stretch/>
        </p:blipFill>
        <p:spPr>
          <a:xfrm>
            <a:off x="90089" y="7820"/>
            <a:ext cx="786211" cy="90953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3100DE9-BE37-C7FB-BAFC-3E0488B124B1}"/>
              </a:ext>
            </a:extLst>
          </p:cNvPr>
          <p:cNvSpPr txBox="1"/>
          <p:nvPr/>
        </p:nvSpPr>
        <p:spPr>
          <a:xfrm>
            <a:off x="431648" y="1238965"/>
            <a:ext cx="11312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pt-B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Roboto" pitchFamily="2" charset="0"/>
              </a:rPr>
              <a:t>Introdução</a:t>
            </a:r>
            <a:endParaRPr lang="pt-B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Roboto" pitchFamily="2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709527C-15F2-D5CB-26CF-6E9A5B4DD5C2}"/>
              </a:ext>
            </a:extLst>
          </p:cNvPr>
          <p:cNvSpPr txBox="1"/>
          <p:nvPr/>
        </p:nvSpPr>
        <p:spPr>
          <a:xfrm>
            <a:off x="441172" y="1874033"/>
            <a:ext cx="11312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Roboto" pitchFamily="2" charset="0"/>
              </a:rPr>
              <a:t>Digitar aqui a introdução</a:t>
            </a:r>
          </a:p>
        </p:txBody>
      </p:sp>
    </p:spTree>
    <p:extLst>
      <p:ext uri="{BB962C8B-B14F-4D97-AF65-F5344CB8AC3E}">
        <p14:creationId xmlns:p14="http://schemas.microsoft.com/office/powerpoint/2010/main" val="146789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FF99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1FE9E471-29DE-C08D-1600-9A265F3B9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962025" y="-3805"/>
            <a:ext cx="11226799" cy="924125"/>
          </a:xfrm>
          <a:prstGeom prst="rect">
            <a:avLst/>
          </a:prstGeom>
        </p:spPr>
      </p:pic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52A4F485-D254-F64E-F7D0-3B5EFC8DFB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0" t="14407" r="19400" b="14651"/>
          <a:stretch/>
        </p:blipFill>
        <p:spPr>
          <a:xfrm>
            <a:off x="90089" y="7820"/>
            <a:ext cx="786211" cy="90953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3100DE9-BE37-C7FB-BAFC-3E0488B124B1}"/>
              </a:ext>
            </a:extLst>
          </p:cNvPr>
          <p:cNvSpPr txBox="1"/>
          <p:nvPr/>
        </p:nvSpPr>
        <p:spPr>
          <a:xfrm>
            <a:off x="431648" y="1238965"/>
            <a:ext cx="11312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pt-B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Roboto" pitchFamily="2" charset="0"/>
              </a:rPr>
              <a:t>Objetivos</a:t>
            </a:r>
            <a:endParaRPr lang="pt-B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Roboto" pitchFamily="2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709527C-15F2-D5CB-26CF-6E9A5B4DD5C2}"/>
              </a:ext>
            </a:extLst>
          </p:cNvPr>
          <p:cNvSpPr txBox="1"/>
          <p:nvPr/>
        </p:nvSpPr>
        <p:spPr>
          <a:xfrm>
            <a:off x="441172" y="1874033"/>
            <a:ext cx="11312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Roboto" pitchFamily="2" charset="0"/>
              </a:rPr>
              <a:t>Digitar aqui os objetivos</a:t>
            </a:r>
          </a:p>
        </p:txBody>
      </p:sp>
    </p:spTree>
    <p:extLst>
      <p:ext uri="{BB962C8B-B14F-4D97-AF65-F5344CB8AC3E}">
        <p14:creationId xmlns:p14="http://schemas.microsoft.com/office/powerpoint/2010/main" val="88511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FF99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1FE9E471-29DE-C08D-1600-9A265F3B9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962025" y="-3805"/>
            <a:ext cx="11226799" cy="924125"/>
          </a:xfrm>
          <a:prstGeom prst="rect">
            <a:avLst/>
          </a:prstGeom>
        </p:spPr>
      </p:pic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52A4F485-D254-F64E-F7D0-3B5EFC8DFB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0" t="14407" r="19400" b="14651"/>
          <a:stretch/>
        </p:blipFill>
        <p:spPr>
          <a:xfrm>
            <a:off x="90089" y="7820"/>
            <a:ext cx="786211" cy="909538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C1507269-7FE7-3453-668E-9534F30F03DF}"/>
              </a:ext>
            </a:extLst>
          </p:cNvPr>
          <p:cNvSpPr txBox="1"/>
          <p:nvPr/>
        </p:nvSpPr>
        <p:spPr>
          <a:xfrm>
            <a:off x="453875" y="2762965"/>
            <a:ext cx="11312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t-B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Roboto" pitchFamily="2" charset="0"/>
              </a:rPr>
              <a:t>Agradecimentos</a:t>
            </a:r>
            <a:br>
              <a:rPr lang="pt-B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Roboto" pitchFamily="2" charset="0"/>
              </a:rPr>
            </a:b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Roboto" pitchFamily="2" charset="0"/>
              </a:rPr>
              <a:t>Digitar aqui seu agradecimento se existir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F370A80A-A65D-B4AF-4A1D-B715B45B0B7A}"/>
              </a:ext>
            </a:extLst>
          </p:cNvPr>
          <p:cNvSpPr txBox="1"/>
          <p:nvPr/>
        </p:nvSpPr>
        <p:spPr>
          <a:xfrm>
            <a:off x="453875" y="4163140"/>
            <a:ext cx="11312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t-B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Roboto" pitchFamily="2" charset="0"/>
              </a:rPr>
              <a:t>Autor(es) – E-mails – Contatos</a:t>
            </a:r>
            <a:br>
              <a:rPr lang="pt-B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Roboto" pitchFamily="2" charset="0"/>
              </a:rPr>
            </a:b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Roboto" pitchFamily="2" charset="0"/>
              </a:rPr>
              <a:t>Digitar aqui o autor/es – E-mails – Contatos se existirem/desejar</a:t>
            </a:r>
          </a:p>
        </p:txBody>
      </p:sp>
    </p:spTree>
    <p:extLst>
      <p:ext uri="{BB962C8B-B14F-4D97-AF65-F5344CB8AC3E}">
        <p14:creationId xmlns:p14="http://schemas.microsoft.com/office/powerpoint/2010/main" val="3973162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11510</TotalTime>
  <Words>62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Edcarlos Alves</dc:creator>
  <cp:lastModifiedBy>Francisco Vieira</cp:lastModifiedBy>
  <cp:revision>195</cp:revision>
  <dcterms:created xsi:type="dcterms:W3CDTF">2022-07-25T18:34:21Z</dcterms:created>
  <dcterms:modified xsi:type="dcterms:W3CDTF">2023-09-11T20:17:39Z</dcterms:modified>
</cp:coreProperties>
</file>