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4"/>
  </p:notesMasterIdLst>
  <p:sldIdLst>
    <p:sldId id="256" r:id="rId2"/>
    <p:sldId id="257" r:id="rId3"/>
  </p:sldIdLst>
  <p:sldSz cx="6858000" cy="9144000" type="screen4x3"/>
  <p:notesSz cx="6858000" cy="9144000"/>
  <p:embeddedFontLst>
    <p:embeddedFont>
      <p:font typeface="Kdam Thmor Pro" pitchFamily="2" charset="0"/>
      <p:regular r:id="rId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000000"/>
          </p15:clr>
        </p15:guide>
        <p15:guide id="2" pos="216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560" y="-1576"/>
      </p:cViewPr>
      <p:guideLst>
        <p:guide orient="horz" pos="2880"/>
        <p:guide pos="216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font" Target="fonts/font1.fntdata" /><Relationship Id="rId4" Type="http://schemas.openxmlformats.org/officeDocument/2006/relationships/notesMaster" Target="notesMasters/notesMaster1.xml" /><Relationship Id="rId9"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7560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33781" y="1323689"/>
            <a:ext cx="6390300" cy="36492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33775" y="5038444"/>
            <a:ext cx="6390300" cy="1409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6354343" y="8290163"/>
            <a:ext cx="411600" cy="699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33775" y="1966444"/>
            <a:ext cx="6390300" cy="34908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33775" y="5603956"/>
            <a:ext cx="6390300" cy="23124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6354343" y="8290163"/>
            <a:ext cx="411600" cy="699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6354343" y="8290163"/>
            <a:ext cx="411600" cy="699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lide de título">
  <p:cSld name="Slide de título">
    <p:spTree>
      <p:nvGrpSpPr>
        <p:cNvPr id="1" name="Shape 5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33775" y="3823733"/>
            <a:ext cx="6390300" cy="14964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6354343" y="8290163"/>
            <a:ext cx="411600" cy="699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33775" y="2048844"/>
            <a:ext cx="6390300" cy="60735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6354343" y="8290163"/>
            <a:ext cx="411600" cy="699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33775" y="2048844"/>
            <a:ext cx="3000000" cy="60735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3624300" y="2048844"/>
            <a:ext cx="3000000" cy="60735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6354343" y="8290163"/>
            <a:ext cx="411600" cy="699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6354343" y="8290163"/>
            <a:ext cx="411600" cy="699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33775" y="987733"/>
            <a:ext cx="2106000" cy="13434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33775" y="2470400"/>
            <a:ext cx="2106000" cy="56523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6354343" y="8290163"/>
            <a:ext cx="411600" cy="699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67688" y="800267"/>
            <a:ext cx="4776000" cy="72726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6354343" y="8290163"/>
            <a:ext cx="411600" cy="699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429000" y="-222"/>
            <a:ext cx="3429000" cy="9144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99125" y="2192311"/>
            <a:ext cx="3033900" cy="26352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199125" y="4983244"/>
            <a:ext cx="3033900" cy="21957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3704625" y="1287244"/>
            <a:ext cx="2877900" cy="6569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6354343" y="8290163"/>
            <a:ext cx="411600" cy="699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33775" y="7521022"/>
            <a:ext cx="4499100" cy="1075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6354343" y="8290163"/>
            <a:ext cx="411600" cy="699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300" cy="10182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33775" y="2048844"/>
            <a:ext cx="6390300" cy="60735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6354343" y="8290163"/>
            <a:ext cx="411600" cy="699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2.xml" /><Relationship Id="rId5" Type="http://schemas.openxmlformats.org/officeDocument/2006/relationships/image" Target="../media/image3.png" /><Relationship Id="rId4" Type="http://schemas.openxmlformats.org/officeDocument/2006/relationships/image" Target="../media/image2.png" /></Relationships>
</file>

<file path=ppt/slides/_rels/slide2.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xml" /><Relationship Id="rId1" Type="http://schemas.openxmlformats.org/officeDocument/2006/relationships/slideLayout" Target="../slideLayouts/slideLayout12.xml" /><Relationship Id="rId5" Type="http://schemas.openxmlformats.org/officeDocument/2006/relationships/image" Target="../media/image3.png" /><Relationship Id="rId4"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61" name="Google Shape;61;p14"/>
          <p:cNvSpPr txBox="1"/>
          <p:nvPr/>
        </p:nvSpPr>
        <p:spPr>
          <a:xfrm>
            <a:off x="418650" y="963750"/>
            <a:ext cx="6020700" cy="415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500" b="1">
                <a:solidFill>
                  <a:srgbClr val="4C1130"/>
                </a:solidFill>
                <a:latin typeface="Kdam Thmor Pro"/>
                <a:ea typeface="Kdam Thmor Pro"/>
                <a:cs typeface="Kdam Thmor Pro"/>
                <a:sym typeface="Kdam Thmor Pro"/>
              </a:rPr>
              <a:t>TÍTULO DO TRABALHO</a:t>
            </a:r>
            <a:endParaRPr sz="1500" b="1">
              <a:solidFill>
                <a:srgbClr val="4C1130"/>
              </a:solidFill>
              <a:latin typeface="Kdam Thmor Pro"/>
              <a:ea typeface="Kdam Thmor Pro"/>
              <a:cs typeface="Kdam Thmor Pro"/>
              <a:sym typeface="Kdam Thmor Pro"/>
            </a:endParaRPr>
          </a:p>
        </p:txBody>
      </p:sp>
      <p:sp>
        <p:nvSpPr>
          <p:cNvPr id="62" name="Google Shape;62;p14"/>
          <p:cNvSpPr txBox="1"/>
          <p:nvPr/>
        </p:nvSpPr>
        <p:spPr>
          <a:xfrm>
            <a:off x="418650" y="1548837"/>
            <a:ext cx="6020700" cy="461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600" b="1">
                <a:solidFill>
                  <a:srgbClr val="4C1130"/>
                </a:solidFill>
                <a:latin typeface="Kdam Thmor Pro"/>
                <a:ea typeface="Kdam Thmor Pro"/>
                <a:cs typeface="Kdam Thmor Pro"/>
                <a:sym typeface="Kdam Thmor Pro"/>
              </a:rPr>
              <a:t>SOBRENOME. autor1, autor2, autor3, autor4, autor5</a:t>
            </a:r>
            <a:endParaRPr sz="600" b="1">
              <a:solidFill>
                <a:srgbClr val="4C1130"/>
              </a:solidFill>
              <a:latin typeface="Kdam Thmor Pro"/>
              <a:ea typeface="Kdam Thmor Pro"/>
              <a:cs typeface="Kdam Thmor Pro"/>
              <a:sym typeface="Kdam Thmor Pro"/>
            </a:endParaRPr>
          </a:p>
          <a:p>
            <a:pPr marL="0" lvl="0" indent="0" algn="ctr" rtl="0">
              <a:spcBef>
                <a:spcPts val="0"/>
              </a:spcBef>
              <a:spcAft>
                <a:spcPts val="0"/>
              </a:spcAft>
              <a:buNone/>
            </a:pPr>
            <a:r>
              <a:rPr lang="en-US" sz="600" b="1">
                <a:solidFill>
                  <a:srgbClr val="4C1130"/>
                </a:solidFill>
                <a:latin typeface="Kdam Thmor Pro"/>
                <a:ea typeface="Kdam Thmor Pro"/>
                <a:cs typeface="Kdam Thmor Pro"/>
                <a:sym typeface="Kdam Thmor Pro"/>
              </a:rPr>
              <a:t>1Instituição/Email</a:t>
            </a:r>
            <a:endParaRPr sz="600" b="1">
              <a:solidFill>
                <a:srgbClr val="4C1130"/>
              </a:solidFill>
              <a:latin typeface="Kdam Thmor Pro"/>
              <a:ea typeface="Kdam Thmor Pro"/>
              <a:cs typeface="Kdam Thmor Pro"/>
              <a:sym typeface="Kdam Thmor Pro"/>
            </a:endParaRPr>
          </a:p>
          <a:p>
            <a:pPr marL="0" lvl="0" indent="0" algn="ctr" rtl="0">
              <a:spcBef>
                <a:spcPts val="0"/>
              </a:spcBef>
              <a:spcAft>
                <a:spcPts val="0"/>
              </a:spcAft>
              <a:buNone/>
            </a:pPr>
            <a:r>
              <a:rPr lang="en-US" sz="600" b="1">
                <a:solidFill>
                  <a:srgbClr val="4C1130"/>
                </a:solidFill>
                <a:latin typeface="Kdam Thmor Pro"/>
                <a:ea typeface="Kdam Thmor Pro"/>
                <a:cs typeface="Kdam Thmor Pro"/>
                <a:sym typeface="Kdam Thmor Pro"/>
              </a:rPr>
              <a:t>2,3Instituição/Email</a:t>
            </a:r>
            <a:endParaRPr sz="600" b="1">
              <a:solidFill>
                <a:srgbClr val="4C1130"/>
              </a:solidFill>
              <a:latin typeface="Kdam Thmor Pro"/>
              <a:ea typeface="Kdam Thmor Pro"/>
              <a:cs typeface="Kdam Thmor Pro"/>
              <a:sym typeface="Kdam Thmor Pro"/>
            </a:endParaRPr>
          </a:p>
        </p:txBody>
      </p:sp>
      <p:sp>
        <p:nvSpPr>
          <p:cNvPr id="63" name="Google Shape;63;p14"/>
          <p:cNvSpPr txBox="1"/>
          <p:nvPr/>
        </p:nvSpPr>
        <p:spPr>
          <a:xfrm>
            <a:off x="324125" y="1875950"/>
            <a:ext cx="3018900" cy="190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000" b="1" dirty="0">
                <a:solidFill>
                  <a:srgbClr val="4C1130"/>
                </a:solidFill>
                <a:latin typeface="Kdam Thmor Pro"/>
                <a:ea typeface="Kdam Thmor Pro"/>
                <a:cs typeface="Kdam Thmor Pro"/>
                <a:sym typeface="Kdam Thmor Pro"/>
              </a:rPr>
              <a:t>INTRODUÇÃO</a:t>
            </a:r>
            <a:endParaRPr sz="1000" dirty="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endParaRPr sz="600" dirty="0">
              <a:solidFill>
                <a:srgbClr val="4C1130"/>
              </a:solidFill>
              <a:latin typeface="Kdam Thmor Pro"/>
              <a:ea typeface="Kdam Thmor Pro"/>
              <a:cs typeface="Kdam Thmor Pro"/>
              <a:sym typeface="Kdam Thmor Pro"/>
            </a:endParaRPr>
          </a:p>
          <a:p>
            <a:pPr marL="0" lvl="0" indent="0" algn="just" rtl="0">
              <a:spcBef>
                <a:spcPts val="0"/>
              </a:spcBef>
              <a:spcAft>
                <a:spcPts val="0"/>
              </a:spcAft>
              <a:buNone/>
            </a:pPr>
            <a:r>
              <a:rPr lang="en-US" sz="600" dirty="0">
                <a:solidFill>
                  <a:srgbClr val="4C1130"/>
                </a:solidFill>
                <a:latin typeface="Kdam Thmor Pro"/>
                <a:ea typeface="Kdam Thmor Pro"/>
                <a:cs typeface="Kdam Thmor Pro"/>
                <a:sym typeface="Kdam Thmor Pro"/>
              </a:rPr>
              <a:t>     O </a:t>
            </a:r>
            <a:r>
              <a:rPr lang="en-US" sz="600" dirty="0" err="1">
                <a:solidFill>
                  <a:srgbClr val="4C1130"/>
                </a:solidFill>
                <a:latin typeface="Kdam Thmor Pro"/>
                <a:ea typeface="Kdam Thmor Pro"/>
                <a:cs typeface="Kdam Thmor Pro"/>
                <a:sym typeface="Kdam Thmor Pro"/>
              </a:rPr>
              <a:t>pôster</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deve</a:t>
            </a:r>
            <a:r>
              <a:rPr lang="en-US" sz="600" dirty="0">
                <a:solidFill>
                  <a:srgbClr val="4C1130"/>
                </a:solidFill>
                <a:latin typeface="Kdam Thmor Pro"/>
                <a:ea typeface="Kdam Thmor Pro"/>
                <a:cs typeface="Kdam Thmor Pro"/>
                <a:sym typeface="Kdam Thmor Pro"/>
              </a:rPr>
              <a:t> ser </a:t>
            </a:r>
            <a:r>
              <a:rPr lang="en-US" sz="600" dirty="0" err="1">
                <a:solidFill>
                  <a:srgbClr val="4C1130"/>
                </a:solidFill>
                <a:latin typeface="Kdam Thmor Pro"/>
                <a:ea typeface="Kdam Thmor Pro"/>
                <a:cs typeface="Kdam Thmor Pro"/>
                <a:sym typeface="Kdam Thmor Pro"/>
              </a:rPr>
              <a:t>elaborado</a:t>
            </a:r>
            <a:r>
              <a:rPr lang="en-US" sz="600" dirty="0">
                <a:solidFill>
                  <a:srgbClr val="4C1130"/>
                </a:solidFill>
                <a:latin typeface="Kdam Thmor Pro"/>
                <a:ea typeface="Kdam Thmor Pro"/>
                <a:cs typeface="Kdam Thmor Pro"/>
                <a:sym typeface="Kdam Thmor Pro"/>
              </a:rPr>
              <a:t> no </a:t>
            </a:r>
            <a:r>
              <a:rPr lang="en-US" sz="600" dirty="0" err="1">
                <a:solidFill>
                  <a:srgbClr val="4C1130"/>
                </a:solidFill>
                <a:latin typeface="Kdam Thmor Pro"/>
                <a:ea typeface="Kdam Thmor Pro"/>
                <a:cs typeface="Kdam Thmor Pro"/>
                <a:sym typeface="Kdam Thmor Pro"/>
              </a:rPr>
              <a:t>tamanho</a:t>
            </a:r>
            <a:r>
              <a:rPr lang="en-US" sz="600" dirty="0">
                <a:solidFill>
                  <a:srgbClr val="4C1130"/>
                </a:solidFill>
                <a:latin typeface="Kdam Thmor Pro"/>
                <a:ea typeface="Kdam Thmor Pro"/>
                <a:cs typeface="Kdam Thmor Pro"/>
                <a:sym typeface="Kdam Thmor Pro"/>
              </a:rPr>
              <a:t> 120 cm de </a:t>
            </a:r>
            <a:r>
              <a:rPr lang="en-US" sz="600" dirty="0" err="1">
                <a:solidFill>
                  <a:srgbClr val="4C1130"/>
                </a:solidFill>
                <a:latin typeface="Kdam Thmor Pro"/>
                <a:ea typeface="Kdam Thmor Pro"/>
                <a:cs typeface="Kdam Thmor Pro"/>
                <a:sym typeface="Kdam Thmor Pro"/>
              </a:rPr>
              <a:t>altura</a:t>
            </a:r>
            <a:r>
              <a:rPr lang="en-US" sz="600" dirty="0">
                <a:solidFill>
                  <a:srgbClr val="4C1130"/>
                </a:solidFill>
                <a:latin typeface="Kdam Thmor Pro"/>
                <a:ea typeface="Kdam Thmor Pro"/>
                <a:cs typeface="Kdam Thmor Pro"/>
                <a:sym typeface="Kdam Thmor Pro"/>
              </a:rPr>
              <a:t> x 90 cm de </a:t>
            </a:r>
            <a:r>
              <a:rPr lang="en-US" sz="600" dirty="0" err="1">
                <a:solidFill>
                  <a:srgbClr val="4C1130"/>
                </a:solidFill>
                <a:latin typeface="Kdam Thmor Pro"/>
                <a:ea typeface="Kdam Thmor Pro"/>
                <a:cs typeface="Kdam Thmor Pro"/>
                <a:sym typeface="Kdam Thmor Pro"/>
              </a:rPr>
              <a:t>largura</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em</a:t>
            </a:r>
            <a:r>
              <a:rPr lang="en-US" sz="600" dirty="0">
                <a:solidFill>
                  <a:srgbClr val="4C1130"/>
                </a:solidFill>
                <a:latin typeface="Kdam Thmor Pro"/>
                <a:ea typeface="Kdam Thmor Pro"/>
                <a:cs typeface="Kdam Thmor Pro"/>
                <a:sym typeface="Kdam Thmor Pro"/>
              </a:rPr>
              <a:t> duas </a:t>
            </a:r>
            <a:r>
              <a:rPr lang="en-US" sz="600" dirty="0" err="1">
                <a:solidFill>
                  <a:srgbClr val="4C1130"/>
                </a:solidFill>
                <a:latin typeface="Kdam Thmor Pro"/>
                <a:ea typeface="Kdam Thmor Pro"/>
                <a:cs typeface="Kdam Thmor Pro"/>
                <a:sym typeface="Kdam Thmor Pro"/>
              </a:rPr>
              <a:t>ou</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três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colunas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devendo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conter</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obrigatoriamente</a:t>
            </a:r>
            <a:r>
              <a:rPr lang="en-US" sz="600" dirty="0">
                <a:solidFill>
                  <a:srgbClr val="4C1130"/>
                </a:solidFill>
                <a:latin typeface="Kdam Thmor Pro"/>
                <a:ea typeface="Kdam Thmor Pro"/>
                <a:cs typeface="Kdam Thmor Pro"/>
                <a:sym typeface="Kdam Thmor Pro"/>
              </a:rPr>
              <a:t>: a </a:t>
            </a:r>
            <a:r>
              <a:rPr lang="en-US" sz="600" dirty="0" err="1">
                <a:solidFill>
                  <a:srgbClr val="4C1130"/>
                </a:solidFill>
                <a:latin typeface="Kdam Thmor Pro"/>
                <a:ea typeface="Kdam Thmor Pro"/>
                <a:cs typeface="Kdam Thmor Pro"/>
                <a:sym typeface="Kdam Thmor Pro"/>
              </a:rPr>
              <a:t>logomarca</a:t>
            </a:r>
            <a:r>
              <a:rPr lang="en-US" sz="600" dirty="0">
                <a:solidFill>
                  <a:srgbClr val="4C1130"/>
                </a:solidFill>
                <a:latin typeface="Kdam Thmor Pro"/>
                <a:ea typeface="Kdam Thmor Pro"/>
                <a:cs typeface="Kdam Thmor Pro"/>
                <a:sym typeface="Kdam Thmor Pro"/>
              </a:rPr>
              <a:t> do </a:t>
            </a:r>
            <a:r>
              <a:rPr lang="en-US" sz="600" dirty="0" err="1">
                <a:solidFill>
                  <a:srgbClr val="4C1130"/>
                </a:solidFill>
                <a:latin typeface="Kdam Thmor Pro"/>
                <a:ea typeface="Kdam Thmor Pro"/>
                <a:cs typeface="Kdam Thmor Pro"/>
                <a:sym typeface="Kdam Thmor Pro"/>
              </a:rPr>
              <a:t>evento</a:t>
            </a:r>
            <a:r>
              <a:rPr lang="en-US" sz="600" dirty="0">
                <a:solidFill>
                  <a:srgbClr val="4C1130"/>
                </a:solidFill>
                <a:latin typeface="Kdam Thmor Pro"/>
                <a:ea typeface="Kdam Thmor Pro"/>
                <a:cs typeface="Kdam Thmor Pro"/>
                <a:sym typeface="Kdam Thmor Pro"/>
              </a:rPr>
              <a:t>, o </a:t>
            </a:r>
            <a:r>
              <a:rPr lang="en-US" sz="600" dirty="0" err="1">
                <a:solidFill>
                  <a:srgbClr val="4C1130"/>
                </a:solidFill>
                <a:latin typeface="Kdam Thmor Pro"/>
                <a:ea typeface="Kdam Thmor Pro"/>
                <a:cs typeface="Kdam Thmor Pro"/>
                <a:sym typeface="Kdam Thmor Pro"/>
              </a:rPr>
              <a:t>título</a:t>
            </a:r>
            <a:r>
              <a:rPr lang="en-US" sz="600" dirty="0">
                <a:solidFill>
                  <a:srgbClr val="4C1130"/>
                </a:solidFill>
                <a:latin typeface="Kdam Thmor Pro"/>
                <a:ea typeface="Kdam Thmor Pro"/>
                <a:cs typeface="Kdam Thmor Pro"/>
                <a:sym typeface="Kdam Thmor Pro"/>
              </a:rPr>
              <a:t> do </a:t>
            </a:r>
            <a:r>
              <a:rPr lang="en-US" sz="600" dirty="0" err="1">
                <a:solidFill>
                  <a:srgbClr val="4C1130"/>
                </a:solidFill>
                <a:latin typeface="Kdam Thmor Pro"/>
                <a:ea typeface="Kdam Thmor Pro"/>
                <a:cs typeface="Kdam Thmor Pro"/>
                <a:sym typeface="Kdam Thmor Pro"/>
              </a:rPr>
              <a:t>trabalho</a:t>
            </a:r>
            <a:r>
              <a:rPr lang="en-US" sz="600" dirty="0">
                <a:solidFill>
                  <a:srgbClr val="4C1130"/>
                </a:solidFill>
                <a:latin typeface="Kdam Thmor Pro"/>
                <a:ea typeface="Kdam Thmor Pro"/>
                <a:cs typeface="Kdam Thmor Pro"/>
                <a:sym typeface="Kdam Thmor Pro"/>
              </a:rPr>
              <a:t>, o </a:t>
            </a:r>
            <a:r>
              <a:rPr lang="en-US" sz="600" dirty="0" err="1">
                <a:solidFill>
                  <a:srgbClr val="4C1130"/>
                </a:solidFill>
                <a:latin typeface="Kdam Thmor Pro"/>
                <a:ea typeface="Kdam Thmor Pro"/>
                <a:cs typeface="Kdam Thmor Pro"/>
                <a:sym typeface="Kdam Thmor Pro"/>
              </a:rPr>
              <a:t>nome</a:t>
            </a:r>
            <a:r>
              <a:rPr lang="en-US" sz="600" dirty="0">
                <a:solidFill>
                  <a:srgbClr val="4C1130"/>
                </a:solidFill>
                <a:latin typeface="Kdam Thmor Pro"/>
                <a:ea typeface="Kdam Thmor Pro"/>
                <a:cs typeface="Kdam Thmor Pro"/>
                <a:sym typeface="Kdam Thmor Pro"/>
              </a:rPr>
              <a:t> dos </a:t>
            </a:r>
            <a:r>
              <a:rPr lang="en-US" sz="600" dirty="0" err="1">
                <a:solidFill>
                  <a:srgbClr val="4C1130"/>
                </a:solidFill>
                <a:latin typeface="Kdam Thmor Pro"/>
                <a:ea typeface="Kdam Thmor Pro"/>
                <a:cs typeface="Kdam Thmor Pro"/>
                <a:sym typeface="Kdam Thmor Pro"/>
              </a:rPr>
              <a:t>autores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seguidos</a:t>
            </a:r>
            <a:r>
              <a:rPr lang="en-US" sz="600" dirty="0">
                <a:solidFill>
                  <a:srgbClr val="4C1130"/>
                </a:solidFill>
                <a:latin typeface="Kdam Thmor Pro"/>
                <a:ea typeface="Kdam Thmor Pro"/>
                <a:cs typeface="Kdam Thmor Pro"/>
                <a:sym typeface="Kdam Thmor Pro"/>
              </a:rPr>
              <a:t> e </a:t>
            </a:r>
            <a:r>
              <a:rPr lang="en-US" sz="600" dirty="0" err="1">
                <a:solidFill>
                  <a:srgbClr val="4C1130"/>
                </a:solidFill>
                <a:latin typeface="Kdam Thmor Pro"/>
                <a:ea typeface="Kdam Thmor Pro"/>
                <a:cs typeface="Kdam Thmor Pro"/>
                <a:sym typeface="Kdam Thmor Pro"/>
              </a:rPr>
              <a:t>identificação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introdução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metodologia</a:t>
            </a:r>
            <a:r>
              <a:rPr lang="en-US" sz="600" dirty="0">
                <a:solidFill>
                  <a:srgbClr val="4C1130"/>
                </a:solidFill>
                <a:latin typeface="Kdam Thmor Pro"/>
                <a:ea typeface="Kdam Thmor Pro"/>
                <a:cs typeface="Kdam Thmor Pro"/>
                <a:sym typeface="Kdam Thmor Pro"/>
              </a:rPr>
              <a:t> e </a:t>
            </a:r>
            <a:r>
              <a:rPr lang="en-US" sz="600" dirty="0" err="1">
                <a:solidFill>
                  <a:srgbClr val="4C1130"/>
                </a:solidFill>
                <a:latin typeface="Kdam Thmor Pro"/>
                <a:ea typeface="Kdam Thmor Pro"/>
                <a:cs typeface="Kdam Thmor Pro"/>
                <a:sym typeface="Kdam Thmor Pro"/>
              </a:rPr>
              <a:t>resultados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alcançados</a:t>
            </a:r>
            <a:r>
              <a:rPr lang="en-US" sz="600" dirty="0">
                <a:solidFill>
                  <a:srgbClr val="4C1130"/>
                </a:solidFill>
                <a:latin typeface="Kdam Thmor Pro"/>
                <a:ea typeface="Kdam Thmor Pro"/>
                <a:cs typeface="Kdam Thmor Pro"/>
                <a:sym typeface="Kdam Thmor Pro"/>
              </a:rPr>
              <a:t>/</a:t>
            </a:r>
            <a:r>
              <a:rPr lang="en-US" sz="600" dirty="0" err="1">
                <a:solidFill>
                  <a:srgbClr val="4C1130"/>
                </a:solidFill>
                <a:latin typeface="Kdam Thmor Pro"/>
                <a:ea typeface="Kdam Thmor Pro"/>
                <a:cs typeface="Kdam Thmor Pro"/>
                <a:sym typeface="Kdam Thmor Pro"/>
              </a:rPr>
              <a:t>esperados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conclusão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agradecimentos</a:t>
            </a:r>
            <a:r>
              <a:rPr lang="en-US" sz="600" dirty="0">
                <a:solidFill>
                  <a:srgbClr val="4C1130"/>
                </a:solidFill>
                <a:latin typeface="Kdam Thmor Pro"/>
                <a:ea typeface="Kdam Thmor Pro"/>
                <a:cs typeface="Kdam Thmor Pro"/>
                <a:sym typeface="Kdam Thmor Pro"/>
              </a:rPr>
              <a:t> e </a:t>
            </a:r>
            <a:r>
              <a:rPr lang="en-US" sz="600" dirty="0" err="1">
                <a:solidFill>
                  <a:srgbClr val="4C1130"/>
                </a:solidFill>
                <a:latin typeface="Kdam Thmor Pro"/>
                <a:ea typeface="Kdam Thmor Pro"/>
                <a:cs typeface="Kdam Thmor Pro"/>
                <a:sym typeface="Kdam Thmor Pro"/>
              </a:rPr>
              <a:t>referências</a:t>
            </a:r>
            <a:r>
              <a:rPr lang="en-US" sz="600" dirty="0">
                <a:solidFill>
                  <a:srgbClr val="4C1130"/>
                </a:solidFill>
                <a:latin typeface="Kdam Thmor Pro"/>
                <a:ea typeface="Kdam Thmor Pro"/>
                <a:cs typeface="Kdam Thmor Pro"/>
                <a:sym typeface="Kdam Thmor Pro"/>
              </a:rPr>
              <a:t>. O </a:t>
            </a:r>
            <a:r>
              <a:rPr lang="en-US" sz="600" dirty="0" err="1">
                <a:solidFill>
                  <a:srgbClr val="4C1130"/>
                </a:solidFill>
                <a:latin typeface="Kdam Thmor Pro"/>
                <a:ea typeface="Kdam Thmor Pro"/>
                <a:cs typeface="Kdam Thmor Pro"/>
                <a:sym typeface="Kdam Thmor Pro"/>
              </a:rPr>
              <a:t>título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deve</a:t>
            </a:r>
            <a:r>
              <a:rPr lang="en-US" sz="600" dirty="0">
                <a:solidFill>
                  <a:srgbClr val="4C1130"/>
                </a:solidFill>
                <a:latin typeface="Kdam Thmor Pro"/>
                <a:ea typeface="Kdam Thmor Pro"/>
                <a:cs typeface="Kdam Thmor Pro"/>
                <a:sym typeface="Kdam Thmor Pro"/>
              </a:rPr>
              <a:t> ser </a:t>
            </a:r>
            <a:r>
              <a:rPr lang="en-US" sz="600" dirty="0" err="1">
                <a:solidFill>
                  <a:srgbClr val="4C1130"/>
                </a:solidFill>
                <a:latin typeface="Kdam Thmor Pro"/>
                <a:ea typeface="Kdam Thmor Pro"/>
                <a:cs typeface="Kdam Thmor Pro"/>
                <a:sym typeface="Kdam Thmor Pro"/>
              </a:rPr>
              <a:t>bem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destacado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permitindo</a:t>
            </a:r>
            <a:r>
              <a:rPr lang="en-US" sz="600" dirty="0">
                <a:solidFill>
                  <a:srgbClr val="4C1130"/>
                </a:solidFill>
                <a:latin typeface="Kdam Thmor Pro"/>
                <a:ea typeface="Kdam Thmor Pro"/>
                <a:cs typeface="Kdam Thmor Pro"/>
                <a:sym typeface="Kdam Thmor Pro"/>
              </a:rPr>
              <a:t> que o </a:t>
            </a:r>
            <a:r>
              <a:rPr lang="en-US" sz="600" dirty="0" err="1">
                <a:solidFill>
                  <a:srgbClr val="4C1130"/>
                </a:solidFill>
                <a:latin typeface="Kdam Thmor Pro"/>
                <a:ea typeface="Kdam Thmor Pro"/>
                <a:cs typeface="Kdam Thmor Pro"/>
                <a:sym typeface="Kdam Thmor Pro"/>
              </a:rPr>
              <a:t>visitante</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tenha</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facilidade</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identificar</a:t>
            </a:r>
            <a:r>
              <a:rPr lang="en-US" sz="600" dirty="0">
                <a:solidFill>
                  <a:srgbClr val="4C1130"/>
                </a:solidFill>
                <a:latin typeface="Kdam Thmor Pro"/>
                <a:ea typeface="Kdam Thmor Pro"/>
                <a:cs typeface="Kdam Thmor Pro"/>
                <a:sym typeface="Kdam Thmor Pro"/>
              </a:rPr>
              <a:t> o </a:t>
            </a:r>
            <a:r>
              <a:rPr lang="en-US" sz="600" dirty="0" err="1">
                <a:solidFill>
                  <a:srgbClr val="4C1130"/>
                </a:solidFill>
                <a:latin typeface="Kdam Thmor Pro"/>
                <a:ea typeface="Kdam Thmor Pro"/>
                <a:cs typeface="Kdam Thmor Pro"/>
                <a:sym typeface="Kdam Thmor Pro"/>
              </a:rPr>
              <a:t>trabalho</a:t>
            </a:r>
            <a:r>
              <a:rPr lang="en-US" sz="600" dirty="0">
                <a:solidFill>
                  <a:srgbClr val="4C1130"/>
                </a:solidFill>
                <a:latin typeface="Kdam Thmor Pro"/>
                <a:ea typeface="Kdam Thmor Pro"/>
                <a:cs typeface="Kdam Thmor Pro"/>
                <a:sym typeface="Kdam Thmor Pro"/>
              </a:rPr>
              <a:t>. Utilize a </a:t>
            </a:r>
            <a:r>
              <a:rPr lang="en-US" sz="600" dirty="0" err="1">
                <a:solidFill>
                  <a:srgbClr val="4C1130"/>
                </a:solidFill>
                <a:latin typeface="Kdam Thmor Pro"/>
                <a:ea typeface="Kdam Thmor Pro"/>
                <a:cs typeface="Kdam Thmor Pro"/>
                <a:sym typeface="Kdam Thmor Pro"/>
              </a:rPr>
              <a:t>fonte</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Kdam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Thmor</a:t>
            </a:r>
            <a:r>
              <a:rPr lang="en-US" sz="600" dirty="0">
                <a:solidFill>
                  <a:srgbClr val="4C1130"/>
                </a:solidFill>
                <a:latin typeface="Kdam Thmor Pro"/>
                <a:ea typeface="Kdam Thmor Pro"/>
                <a:cs typeface="Kdam Thmor Pro"/>
                <a:sym typeface="Kdam Thmor Pro"/>
              </a:rPr>
              <a:t> Pro, </a:t>
            </a:r>
            <a:r>
              <a:rPr lang="en-US" sz="600" dirty="0" err="1">
                <a:solidFill>
                  <a:srgbClr val="4C1130"/>
                </a:solidFill>
                <a:latin typeface="Kdam Thmor Pro"/>
                <a:ea typeface="Kdam Thmor Pro"/>
                <a:cs typeface="Kdam Thmor Pro"/>
                <a:sym typeface="Kdam Thmor Pro"/>
              </a:rPr>
              <a:t>tamanho</a:t>
            </a:r>
            <a:r>
              <a:rPr lang="en-US" sz="600" dirty="0">
                <a:solidFill>
                  <a:srgbClr val="4C1130"/>
                </a:solidFill>
                <a:latin typeface="Kdam Thmor Pro"/>
                <a:ea typeface="Kdam Thmor Pro"/>
                <a:cs typeface="Kdam Thmor Pro"/>
                <a:sym typeface="Kdam Thmor Pro"/>
              </a:rPr>
              <a:t> de </a:t>
            </a:r>
            <a:r>
              <a:rPr lang="en-US" sz="600" dirty="0" err="1">
                <a:solidFill>
                  <a:srgbClr val="4C1130"/>
                </a:solidFill>
                <a:latin typeface="Kdam Thmor Pro"/>
                <a:ea typeface="Kdam Thmor Pro"/>
                <a:cs typeface="Kdam Thmor Pro"/>
                <a:sym typeface="Kdam Thmor Pro"/>
              </a:rPr>
              <a:t>fonte</a:t>
            </a:r>
            <a:r>
              <a:rPr lang="en-US" sz="600" dirty="0">
                <a:solidFill>
                  <a:srgbClr val="4C1130"/>
                </a:solidFill>
                <a:latin typeface="Kdam Thmor Pro"/>
                <a:ea typeface="Kdam Thmor Pro"/>
                <a:cs typeface="Kdam Thmor Pro"/>
                <a:sym typeface="Kdam Thmor Pro"/>
              </a:rPr>
              <a:t> 15 </a:t>
            </a:r>
            <a:r>
              <a:rPr lang="en-US" sz="600" dirty="0" err="1">
                <a:solidFill>
                  <a:srgbClr val="4C1130"/>
                </a:solidFill>
                <a:latin typeface="Kdam Thmor Pro"/>
                <a:ea typeface="Kdam Thmor Pro"/>
                <a:cs typeface="Kdam Thmor Pro"/>
                <a:sym typeface="Kdam Thmor Pro"/>
              </a:rPr>
              <a:t>como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mínimo</a:t>
            </a:r>
            <a:r>
              <a:rPr lang="en-US" sz="600" dirty="0">
                <a:solidFill>
                  <a:srgbClr val="4C1130"/>
                </a:solidFill>
                <a:latin typeface="Kdam Thmor Pro"/>
                <a:ea typeface="Kdam Thmor Pro"/>
                <a:cs typeface="Kdam Thmor Pro"/>
                <a:sym typeface="Kdam Thmor Pro"/>
              </a:rPr>
              <a:t> para </a:t>
            </a:r>
            <a:r>
              <a:rPr lang="en-US" sz="600" dirty="0" err="1">
                <a:solidFill>
                  <a:srgbClr val="4C1130"/>
                </a:solidFill>
                <a:latin typeface="Kdam Thmor Pro"/>
                <a:ea typeface="Kdam Thmor Pro"/>
                <a:cs typeface="Kdam Thmor Pro"/>
                <a:sym typeface="Kdam Thmor Pro"/>
              </a:rPr>
              <a:t>título</a:t>
            </a:r>
            <a:r>
              <a:rPr lang="en-US" sz="600" dirty="0">
                <a:solidFill>
                  <a:srgbClr val="4C1130"/>
                </a:solidFill>
                <a:latin typeface="Kdam Thmor Pro"/>
                <a:ea typeface="Kdam Thmor Pro"/>
                <a:cs typeface="Kdam Thmor Pro"/>
                <a:sym typeface="Kdam Thmor Pro"/>
              </a:rPr>
              <a:t>, 10 para </a:t>
            </a:r>
            <a:r>
              <a:rPr lang="en-US" sz="600" dirty="0" err="1">
                <a:solidFill>
                  <a:srgbClr val="4C1130"/>
                </a:solidFill>
                <a:latin typeface="Kdam Thmor Pro"/>
                <a:ea typeface="Kdam Thmor Pro"/>
                <a:cs typeface="Kdam Thmor Pro"/>
                <a:sym typeface="Kdam Thmor Pro"/>
              </a:rPr>
              <a:t>os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títulos</a:t>
            </a:r>
            <a:r>
              <a:rPr lang="en-US" sz="600" dirty="0">
                <a:solidFill>
                  <a:srgbClr val="4C1130"/>
                </a:solidFill>
                <a:latin typeface="Kdam Thmor Pro"/>
                <a:ea typeface="Kdam Thmor Pro"/>
                <a:cs typeface="Kdam Thmor Pro"/>
                <a:sym typeface="Kdam Thmor Pro"/>
              </a:rPr>
              <a:t> das </a:t>
            </a:r>
            <a:r>
              <a:rPr lang="en-US" sz="600" dirty="0" err="1">
                <a:solidFill>
                  <a:srgbClr val="4C1130"/>
                </a:solidFill>
                <a:latin typeface="Kdam Thmor Pro"/>
                <a:ea typeface="Kdam Thmor Pro"/>
                <a:cs typeface="Kdam Thmor Pro"/>
                <a:sym typeface="Kdam Thmor Pro"/>
              </a:rPr>
              <a:t>seções</a:t>
            </a:r>
            <a:r>
              <a:rPr lang="en-US" sz="600" dirty="0">
                <a:solidFill>
                  <a:srgbClr val="4C1130"/>
                </a:solidFill>
                <a:latin typeface="Kdam Thmor Pro"/>
                <a:ea typeface="Kdam Thmor Pro"/>
                <a:cs typeface="Kdam Thmor Pro"/>
                <a:sym typeface="Kdam Thmor Pro"/>
              </a:rPr>
              <a:t> e </a:t>
            </a:r>
            <a:r>
              <a:rPr lang="en-US" sz="600" dirty="0" err="1">
                <a:solidFill>
                  <a:srgbClr val="4C1130"/>
                </a:solidFill>
                <a:latin typeface="Kdam Thmor Pro"/>
                <a:ea typeface="Kdam Thmor Pro"/>
                <a:cs typeface="Kdam Thmor Pro"/>
                <a:sym typeface="Kdam Thmor Pro"/>
              </a:rPr>
              <a:t>fonte</a:t>
            </a:r>
            <a:r>
              <a:rPr lang="en-US" sz="600" dirty="0">
                <a:solidFill>
                  <a:srgbClr val="4C1130"/>
                </a:solidFill>
                <a:latin typeface="Kdam Thmor Pro"/>
                <a:ea typeface="Kdam Thmor Pro"/>
                <a:cs typeface="Kdam Thmor Pro"/>
                <a:sym typeface="Kdam Thmor Pro"/>
              </a:rPr>
              <a:t> 6 </a:t>
            </a:r>
            <a:r>
              <a:rPr lang="en-US" sz="600" dirty="0" err="1">
                <a:solidFill>
                  <a:srgbClr val="4C1130"/>
                </a:solidFill>
                <a:latin typeface="Kdam Thmor Pro"/>
                <a:ea typeface="Kdam Thmor Pro"/>
                <a:cs typeface="Kdam Thmor Pro"/>
                <a:sym typeface="Kdam Thmor Pro"/>
              </a:rPr>
              <a:t>como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mínimo</a:t>
            </a:r>
            <a:r>
              <a:rPr lang="en-US" sz="600" dirty="0">
                <a:solidFill>
                  <a:srgbClr val="4C1130"/>
                </a:solidFill>
                <a:latin typeface="Kdam Thmor Pro"/>
                <a:ea typeface="Kdam Thmor Pro"/>
                <a:cs typeface="Kdam Thmor Pro"/>
                <a:sym typeface="Kdam Thmor Pro"/>
              </a:rPr>
              <a:t> para </a:t>
            </a:r>
            <a:r>
              <a:rPr lang="en-US" sz="600" dirty="0" err="1">
                <a:solidFill>
                  <a:srgbClr val="4C1130"/>
                </a:solidFill>
                <a:latin typeface="Kdam Thmor Pro"/>
                <a:ea typeface="Kdam Thmor Pro"/>
                <a:cs typeface="Kdam Thmor Pro"/>
                <a:sym typeface="Kdam Thmor Pro"/>
              </a:rPr>
              <a:t>conteúdo</a:t>
            </a:r>
            <a:r>
              <a:rPr lang="en-US" sz="600" dirty="0">
                <a:solidFill>
                  <a:srgbClr val="4C1130"/>
                </a:solidFill>
                <a:latin typeface="Kdam Thmor Pro"/>
                <a:ea typeface="Kdam Thmor Pro"/>
                <a:cs typeface="Kdam Thmor Pro"/>
                <a:sym typeface="Kdam Thmor Pro"/>
              </a:rPr>
              <a:t>. O </a:t>
            </a:r>
            <a:r>
              <a:rPr lang="en-US" sz="600" dirty="0" err="1">
                <a:solidFill>
                  <a:srgbClr val="4C1130"/>
                </a:solidFill>
                <a:latin typeface="Kdam Thmor Pro"/>
                <a:ea typeface="Kdam Thmor Pro"/>
                <a:cs typeface="Kdam Thmor Pro"/>
                <a:sym typeface="Kdam Thmor Pro"/>
              </a:rPr>
              <a:t>pôster</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deve</a:t>
            </a:r>
            <a:r>
              <a:rPr lang="en-US" sz="600" dirty="0">
                <a:solidFill>
                  <a:srgbClr val="4C1130"/>
                </a:solidFill>
                <a:latin typeface="Kdam Thmor Pro"/>
                <a:ea typeface="Kdam Thmor Pro"/>
                <a:cs typeface="Kdam Thmor Pro"/>
                <a:sym typeface="Kdam Thmor Pro"/>
              </a:rPr>
              <a:t> ser </a:t>
            </a:r>
            <a:r>
              <a:rPr lang="en-US" sz="600" dirty="0" err="1">
                <a:solidFill>
                  <a:srgbClr val="4C1130"/>
                </a:solidFill>
                <a:latin typeface="Kdam Thmor Pro"/>
                <a:ea typeface="Kdam Thmor Pro"/>
                <a:cs typeface="Kdam Thmor Pro"/>
                <a:sym typeface="Kdam Thmor Pro"/>
              </a:rPr>
              <a:t>confeccionado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em</a:t>
            </a:r>
            <a:r>
              <a:rPr lang="en-US" sz="600" dirty="0">
                <a:solidFill>
                  <a:srgbClr val="4C1130"/>
                </a:solidFill>
                <a:latin typeface="Kdam Thmor Pro"/>
                <a:ea typeface="Kdam Thmor Pro"/>
                <a:cs typeface="Kdam Thmor Pro"/>
                <a:sym typeface="Kdam Thmor Pro"/>
              </a:rPr>
              <a:t> material </a:t>
            </a:r>
            <a:r>
              <a:rPr lang="en-US" sz="600" dirty="0" err="1">
                <a:solidFill>
                  <a:srgbClr val="4C1130"/>
                </a:solidFill>
                <a:latin typeface="Kdam Thmor Pro"/>
                <a:ea typeface="Kdam Thmor Pro"/>
                <a:cs typeface="Kdam Thmor Pro"/>
                <a:sym typeface="Kdam Thmor Pro"/>
              </a:rPr>
              <a:t>adequado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papel</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lona</a:t>
            </a:r>
            <a:r>
              <a:rPr lang="en-US" sz="600" dirty="0">
                <a:solidFill>
                  <a:srgbClr val="4C1130"/>
                </a:solidFill>
                <a:latin typeface="Kdam Thmor Pro"/>
                <a:ea typeface="Kdam Thmor Pro"/>
                <a:cs typeface="Kdam Thmor Pro"/>
                <a:sym typeface="Kdam Thmor Pro"/>
              </a:rPr>
              <a:t>, PVC, </a:t>
            </a:r>
            <a:r>
              <a:rPr lang="en-US" sz="600" dirty="0" err="1">
                <a:solidFill>
                  <a:srgbClr val="4C1130"/>
                </a:solidFill>
                <a:latin typeface="Kdam Thmor Pro"/>
                <a:ea typeface="Kdam Thmor Pro"/>
                <a:cs typeface="Kdam Thmor Pro"/>
                <a:sym typeface="Kdam Thmor Pro"/>
              </a:rPr>
              <a:t>glosspaper</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ou</a:t>
            </a:r>
            <a:r>
              <a:rPr lang="en-US" sz="600" dirty="0">
                <a:solidFill>
                  <a:srgbClr val="4C1130"/>
                </a:solidFill>
                <a:latin typeface="Kdam Thmor Pro"/>
                <a:ea typeface="Kdam Thmor Pro"/>
                <a:cs typeface="Kdam Thmor Pro"/>
                <a:sym typeface="Kdam Thmor Pro"/>
              </a:rPr>
              <a:t> similar).</a:t>
            </a:r>
            <a:endParaRPr sz="600" dirty="0">
              <a:solidFill>
                <a:srgbClr val="4C1130"/>
              </a:solidFill>
              <a:latin typeface="Kdam Thmor Pro"/>
              <a:ea typeface="Kdam Thmor Pro"/>
              <a:cs typeface="Kdam Thmor Pro"/>
              <a:sym typeface="Kdam Thmor Pro"/>
            </a:endParaRPr>
          </a:p>
          <a:p>
            <a:pPr marL="0" lvl="0" indent="0" algn="just" rtl="0">
              <a:spcBef>
                <a:spcPts val="0"/>
              </a:spcBef>
              <a:spcAft>
                <a:spcPts val="0"/>
              </a:spcAft>
              <a:buNone/>
            </a:pPr>
            <a:r>
              <a:rPr lang="en-US" sz="600" dirty="0">
                <a:solidFill>
                  <a:srgbClr val="4C1130"/>
                </a:solidFill>
                <a:latin typeface="Kdam Thmor Pro"/>
                <a:ea typeface="Kdam Thmor Pro"/>
                <a:cs typeface="Kdam Thmor Pro"/>
                <a:sym typeface="Kdam Thmor Pro"/>
              </a:rPr>
              <a:t>    O </a:t>
            </a:r>
            <a:r>
              <a:rPr lang="en-US" sz="600" dirty="0" err="1">
                <a:solidFill>
                  <a:srgbClr val="4C1130"/>
                </a:solidFill>
                <a:latin typeface="Kdam Thmor Pro"/>
                <a:ea typeface="Kdam Thmor Pro"/>
                <a:cs typeface="Kdam Thmor Pro"/>
                <a:sym typeface="Kdam Thmor Pro"/>
              </a:rPr>
              <a:t>pôster</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deverá</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conter</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informações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referentes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ao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trabalho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apresentado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ao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evento</a:t>
            </a:r>
            <a:r>
              <a:rPr lang="en-US" sz="600" dirty="0">
                <a:solidFill>
                  <a:srgbClr val="4C1130"/>
                </a:solidFill>
                <a:latin typeface="Kdam Thmor Pro"/>
                <a:ea typeface="Kdam Thmor Pro"/>
                <a:cs typeface="Kdam Thmor Pro"/>
                <a:sym typeface="Kdam Thmor Pro"/>
              </a:rPr>
              <a:t> para </a:t>
            </a:r>
            <a:r>
              <a:rPr lang="en-US" sz="600" dirty="0" err="1">
                <a:solidFill>
                  <a:srgbClr val="4C1130"/>
                </a:solidFill>
                <a:latin typeface="Kdam Thmor Pro"/>
                <a:ea typeface="Kdam Thmor Pro"/>
                <a:cs typeface="Kdam Thmor Pro"/>
                <a:sym typeface="Kdam Thmor Pro"/>
              </a:rPr>
              <a:t>avaliação</a:t>
            </a:r>
            <a:r>
              <a:rPr lang="en-US" sz="600" dirty="0">
                <a:solidFill>
                  <a:srgbClr val="4C1130"/>
                </a:solidFill>
                <a:latin typeface="Kdam Thmor Pro"/>
                <a:ea typeface="Kdam Thmor Pro"/>
                <a:cs typeface="Kdam Thmor Pro"/>
                <a:sym typeface="Kdam Thmor Pro"/>
              </a:rPr>
              <a:t>. As </a:t>
            </a:r>
            <a:r>
              <a:rPr lang="en-US" sz="600" dirty="0" err="1">
                <a:solidFill>
                  <a:srgbClr val="4C1130"/>
                </a:solidFill>
                <a:latin typeface="Kdam Thmor Pro"/>
                <a:ea typeface="Kdam Thmor Pro"/>
                <a:cs typeface="Kdam Thmor Pro"/>
                <a:sym typeface="Kdam Thmor Pro"/>
              </a:rPr>
              <a:t>informações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apresentadas</a:t>
            </a:r>
            <a:r>
              <a:rPr lang="en-US" sz="600" dirty="0">
                <a:solidFill>
                  <a:srgbClr val="4C1130"/>
                </a:solidFill>
                <a:latin typeface="Kdam Thmor Pro"/>
                <a:ea typeface="Kdam Thmor Pro"/>
                <a:cs typeface="Kdam Thmor Pro"/>
                <a:sym typeface="Kdam Thmor Pro"/>
              </a:rPr>
              <a:t> no </a:t>
            </a:r>
            <a:r>
              <a:rPr lang="en-US" sz="600" dirty="0" err="1">
                <a:solidFill>
                  <a:srgbClr val="4C1130"/>
                </a:solidFill>
                <a:latin typeface="Kdam Thmor Pro"/>
                <a:ea typeface="Kdam Thmor Pro"/>
                <a:cs typeface="Kdam Thmor Pro"/>
                <a:sym typeface="Kdam Thmor Pro"/>
              </a:rPr>
              <a:t>pôster</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devem</a:t>
            </a:r>
            <a:r>
              <a:rPr lang="en-US" sz="600" dirty="0">
                <a:solidFill>
                  <a:srgbClr val="4C1130"/>
                </a:solidFill>
                <a:latin typeface="Kdam Thmor Pro"/>
                <a:ea typeface="Kdam Thmor Pro"/>
                <a:cs typeface="Kdam Thmor Pro"/>
                <a:sym typeface="Kdam Thmor Pro"/>
              </a:rPr>
              <a:t> ser </a:t>
            </a:r>
            <a:r>
              <a:rPr lang="en-US" sz="600" dirty="0" err="1">
                <a:solidFill>
                  <a:srgbClr val="4C1130"/>
                </a:solidFill>
                <a:latin typeface="Kdam Thmor Pro"/>
                <a:ea typeface="Kdam Thmor Pro"/>
                <a:cs typeface="Kdam Thmor Pro"/>
                <a:sym typeface="Kdam Thmor Pro"/>
              </a:rPr>
              <a:t>concisas</a:t>
            </a:r>
            <a:r>
              <a:rPr lang="en-US" sz="600" dirty="0">
                <a:solidFill>
                  <a:srgbClr val="4C1130"/>
                </a:solidFill>
                <a:latin typeface="Kdam Thmor Pro"/>
                <a:ea typeface="Kdam Thmor Pro"/>
                <a:cs typeface="Kdam Thmor Pro"/>
                <a:sym typeface="Kdam Thmor Pro"/>
              </a:rPr>
              <a:t> e </a:t>
            </a:r>
            <a:r>
              <a:rPr lang="en-US" sz="600" dirty="0" err="1">
                <a:solidFill>
                  <a:srgbClr val="4C1130"/>
                </a:solidFill>
                <a:latin typeface="Kdam Thmor Pro"/>
                <a:ea typeface="Kdam Thmor Pro"/>
                <a:cs typeface="Kdam Thmor Pro"/>
                <a:sym typeface="Kdam Thmor Pro"/>
              </a:rPr>
              <a:t>claras</a:t>
            </a:r>
            <a:r>
              <a:rPr lang="en-US" sz="600" dirty="0">
                <a:solidFill>
                  <a:srgbClr val="4C1130"/>
                </a:solidFill>
                <a:latin typeface="Kdam Thmor Pro"/>
                <a:ea typeface="Kdam Thmor Pro"/>
                <a:cs typeface="Kdam Thmor Pro"/>
                <a:sym typeface="Kdam Thmor Pro"/>
              </a:rPr>
              <a:t>. Este </a:t>
            </a:r>
            <a:r>
              <a:rPr lang="en-US" sz="600" dirty="0" err="1">
                <a:solidFill>
                  <a:srgbClr val="4C1130"/>
                </a:solidFill>
                <a:latin typeface="Kdam Thmor Pro"/>
                <a:ea typeface="Kdam Thmor Pro"/>
                <a:cs typeface="Kdam Thmor Pro"/>
                <a:sym typeface="Kdam Thmor Pro"/>
              </a:rPr>
              <a:t>modelo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já</a:t>
            </a:r>
            <a:r>
              <a:rPr lang="en-US" sz="600" dirty="0">
                <a:solidFill>
                  <a:srgbClr val="4C1130"/>
                </a:solidFill>
                <a:latin typeface="Kdam Thmor Pro"/>
                <a:ea typeface="Kdam Thmor Pro"/>
                <a:cs typeface="Kdam Thmor Pro"/>
                <a:sym typeface="Kdam Thmor Pro"/>
              </a:rPr>
              <a:t> se </a:t>
            </a:r>
            <a:r>
              <a:rPr lang="en-US" sz="600" dirty="0" err="1">
                <a:solidFill>
                  <a:srgbClr val="4C1130"/>
                </a:solidFill>
                <a:latin typeface="Kdam Thmor Pro"/>
                <a:ea typeface="Kdam Thmor Pro"/>
                <a:cs typeface="Kdam Thmor Pro"/>
                <a:sym typeface="Kdam Thmor Pro"/>
              </a:rPr>
              <a:t>encontra</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na</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formatação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sugerida</a:t>
            </a:r>
            <a:r>
              <a:rPr lang="en-US" sz="600" dirty="0">
                <a:solidFill>
                  <a:srgbClr val="4C1130"/>
                </a:solidFill>
                <a:latin typeface="Kdam Thmor Pro"/>
                <a:ea typeface="Kdam Thmor Pro"/>
                <a:cs typeface="Kdam Thmor Pro"/>
                <a:sym typeface="Kdam Thmor Pro"/>
              </a:rPr>
              <a:t>, mas </a:t>
            </a:r>
            <a:r>
              <a:rPr lang="en-US" sz="600" dirty="0" err="1">
                <a:solidFill>
                  <a:srgbClr val="4C1130"/>
                </a:solidFill>
                <a:latin typeface="Kdam Thmor Pro"/>
                <a:ea typeface="Kdam Thmor Pro"/>
                <a:cs typeface="Kdam Thmor Pro"/>
                <a:sym typeface="Kdam Thmor Pro"/>
              </a:rPr>
              <a:t>como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mencionado</a:t>
            </a:r>
            <a:r>
              <a:rPr lang="en-US" sz="600" dirty="0">
                <a:solidFill>
                  <a:srgbClr val="4C1130"/>
                </a:solidFill>
                <a:latin typeface="Kdam Thmor Pro"/>
                <a:ea typeface="Kdam Thmor Pro"/>
                <a:cs typeface="Kdam Thmor Pro"/>
                <a:sym typeface="Kdam Thmor Pro"/>
              </a:rPr>
              <a:t> no </a:t>
            </a:r>
            <a:r>
              <a:rPr lang="en-US" sz="600" dirty="0" err="1">
                <a:solidFill>
                  <a:srgbClr val="4C1130"/>
                </a:solidFill>
                <a:latin typeface="Kdam Thmor Pro"/>
                <a:ea typeface="Kdam Thmor Pro"/>
                <a:cs typeface="Kdam Thmor Pro"/>
                <a:sym typeface="Kdam Thmor Pro"/>
              </a:rPr>
              <a:t>parágrafo</a:t>
            </a:r>
            <a:r>
              <a:rPr lang="en-US" sz="600" dirty="0">
                <a:solidFill>
                  <a:srgbClr val="4C1130"/>
                </a:solidFill>
                <a:latin typeface="Kdam Thmor Pro"/>
                <a:ea typeface="Kdam Thmor Pro"/>
                <a:cs typeface="Kdam Thmor Pro"/>
                <a:sym typeface="Kdam Thmor Pro"/>
              </a:rPr>
              <a:t> anterior, </a:t>
            </a:r>
            <a:r>
              <a:rPr lang="en-US" sz="600" dirty="0" err="1">
                <a:solidFill>
                  <a:srgbClr val="4C1130"/>
                </a:solidFill>
                <a:latin typeface="Kdam Thmor Pro"/>
                <a:ea typeface="Kdam Thmor Pro"/>
                <a:cs typeface="Kdam Thmor Pro"/>
                <a:sym typeface="Kdam Thmor Pro"/>
              </a:rPr>
              <a:t>pode</a:t>
            </a:r>
            <a:r>
              <a:rPr lang="en-US" sz="600" dirty="0">
                <a:solidFill>
                  <a:srgbClr val="4C1130"/>
                </a:solidFill>
                <a:latin typeface="Kdam Thmor Pro"/>
                <a:ea typeface="Kdam Thmor Pro"/>
                <a:cs typeface="Kdam Thmor Pro"/>
                <a:sym typeface="Kdam Thmor Pro"/>
              </a:rPr>
              <a:t> ser </a:t>
            </a:r>
            <a:r>
              <a:rPr lang="en-US" sz="600" dirty="0" err="1">
                <a:solidFill>
                  <a:srgbClr val="4C1130"/>
                </a:solidFill>
                <a:latin typeface="Kdam Thmor Pro"/>
                <a:ea typeface="Kdam Thmor Pro"/>
                <a:cs typeface="Kdam Thmor Pro"/>
                <a:sym typeface="Kdam Thmor Pro"/>
              </a:rPr>
              <a:t>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três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colunas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contanto</a:t>
            </a:r>
            <a:r>
              <a:rPr lang="en-US" sz="600" dirty="0">
                <a:solidFill>
                  <a:srgbClr val="4C1130"/>
                </a:solidFill>
                <a:latin typeface="Kdam Thmor Pro"/>
                <a:ea typeface="Kdam Thmor Pro"/>
                <a:cs typeface="Kdam Thmor Pro"/>
                <a:sym typeface="Kdam Thmor Pro"/>
              </a:rPr>
              <a:t> que </a:t>
            </a:r>
            <a:r>
              <a:rPr lang="en-US" sz="600" dirty="0" err="1">
                <a:solidFill>
                  <a:srgbClr val="4C1130"/>
                </a:solidFill>
                <a:latin typeface="Kdam Thmor Pro"/>
                <a:ea typeface="Kdam Thmor Pro"/>
                <a:cs typeface="Kdam Thmor Pro"/>
                <a:sym typeface="Kdam Thmor Pro"/>
              </a:rPr>
              <a:t>respeite</a:t>
            </a:r>
            <a:r>
              <a:rPr lang="en-US" sz="600" dirty="0">
                <a:solidFill>
                  <a:srgbClr val="4C1130"/>
                </a:solidFill>
                <a:latin typeface="Kdam Thmor Pro"/>
                <a:ea typeface="Kdam Thmor Pro"/>
                <a:cs typeface="Kdam Thmor Pro"/>
                <a:sym typeface="Kdam Thmor Pro"/>
              </a:rPr>
              <a:t> as </a:t>
            </a:r>
            <a:r>
              <a:rPr lang="en-US" sz="600" dirty="0" err="1">
                <a:solidFill>
                  <a:srgbClr val="4C1130"/>
                </a:solidFill>
                <a:latin typeface="Kdam Thmor Pro"/>
                <a:ea typeface="Kdam Thmor Pro"/>
                <a:cs typeface="Kdam Thmor Pro"/>
                <a:sym typeface="Kdam Thmor Pro"/>
              </a:rPr>
              <a:t>regras</a:t>
            </a:r>
            <a:r>
              <a:rPr lang="en-US" sz="600" dirty="0">
                <a:solidFill>
                  <a:srgbClr val="4C1130"/>
                </a:solidFill>
                <a:latin typeface="Kdam Thmor Pro"/>
                <a:ea typeface="Kdam Thmor Pro"/>
                <a:cs typeface="Kdam Thmor Pro"/>
                <a:sym typeface="Kdam Thmor Pro"/>
              </a:rPr>
              <a:t> de </a:t>
            </a:r>
            <a:r>
              <a:rPr lang="en-US" sz="600" dirty="0" err="1">
                <a:solidFill>
                  <a:srgbClr val="4C1130"/>
                </a:solidFill>
                <a:latin typeface="Kdam Thmor Pro"/>
                <a:ea typeface="Kdam Thmor Pro"/>
                <a:cs typeface="Kdam Thmor Pro"/>
                <a:sym typeface="Kdam Thmor Pro"/>
              </a:rPr>
              <a:t>formatação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Utilizem</a:t>
            </a:r>
            <a:r>
              <a:rPr lang="en-US" sz="600" dirty="0">
                <a:solidFill>
                  <a:srgbClr val="4C1130"/>
                </a:solidFill>
                <a:latin typeface="Kdam Thmor Pro"/>
                <a:ea typeface="Kdam Thmor Pro"/>
                <a:cs typeface="Kdam Thmor Pro"/>
                <a:sym typeface="Kdam Thmor Pro"/>
              </a:rPr>
              <a:t> a </a:t>
            </a:r>
            <a:r>
              <a:rPr lang="en-US" sz="600" dirty="0" err="1">
                <a:solidFill>
                  <a:srgbClr val="4C1130"/>
                </a:solidFill>
                <a:latin typeface="Kdam Thmor Pro"/>
                <a:ea typeface="Kdam Thmor Pro"/>
                <a:cs typeface="Kdam Thmor Pro"/>
                <a:sym typeface="Kdam Thmor Pro"/>
              </a:rPr>
              <a:t>criatividade</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respeitando</a:t>
            </a:r>
            <a:r>
              <a:rPr lang="en-US" sz="600" dirty="0">
                <a:solidFill>
                  <a:srgbClr val="4C1130"/>
                </a:solidFill>
                <a:latin typeface="Kdam Thmor Pro"/>
                <a:ea typeface="Kdam Thmor Pro"/>
                <a:cs typeface="Kdam Thmor Pro"/>
                <a:sym typeface="Kdam Thmor Pro"/>
              </a:rPr>
              <a:t> as </a:t>
            </a:r>
            <a:r>
              <a:rPr lang="en-US" sz="600" dirty="0" err="1">
                <a:solidFill>
                  <a:srgbClr val="4C1130"/>
                </a:solidFill>
                <a:latin typeface="Kdam Thmor Pro"/>
                <a:ea typeface="Kdam Thmor Pro"/>
                <a:cs typeface="Kdam Thmor Pro"/>
                <a:sym typeface="Kdam Thmor Pro"/>
              </a:rPr>
              <a:t>regras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Será</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obrigatória</a:t>
            </a:r>
            <a:r>
              <a:rPr lang="en-US" sz="600" dirty="0">
                <a:solidFill>
                  <a:srgbClr val="4C1130"/>
                </a:solidFill>
                <a:latin typeface="Kdam Thmor Pro"/>
                <a:ea typeface="Kdam Thmor Pro"/>
                <a:cs typeface="Kdam Thmor Pro"/>
                <a:sym typeface="Kdam Thmor Pro"/>
              </a:rPr>
              <a:t> a </a:t>
            </a:r>
            <a:r>
              <a:rPr lang="en-US" sz="600" dirty="0" err="1">
                <a:solidFill>
                  <a:srgbClr val="4C1130"/>
                </a:solidFill>
                <a:latin typeface="Kdam Thmor Pro"/>
                <a:ea typeface="Kdam Thmor Pro"/>
                <a:cs typeface="Kdam Thmor Pro"/>
                <a:sym typeface="Kdam Thmor Pro"/>
              </a:rPr>
              <a:t>presença</a:t>
            </a:r>
            <a:r>
              <a:rPr lang="en-US" sz="600" dirty="0">
                <a:solidFill>
                  <a:srgbClr val="4C1130"/>
                </a:solidFill>
                <a:latin typeface="Kdam Thmor Pro"/>
                <a:ea typeface="Kdam Thmor Pro"/>
                <a:cs typeface="Kdam Thmor Pro"/>
                <a:sym typeface="Kdam Thmor Pro"/>
              </a:rPr>
              <a:t> de um dos </a:t>
            </a:r>
            <a:r>
              <a:rPr lang="en-US" sz="600" dirty="0" err="1">
                <a:solidFill>
                  <a:srgbClr val="4C1130"/>
                </a:solidFill>
                <a:latin typeface="Kdam Thmor Pro"/>
                <a:ea typeface="Kdam Thmor Pro"/>
                <a:cs typeface="Kdam Thmor Pro"/>
                <a:sym typeface="Kdam Thmor Pro"/>
              </a:rPr>
              <a:t>autores</a:t>
            </a:r>
            <a:r>
              <a:rPr lang="en-US" sz="600" dirty="0">
                <a:solidFill>
                  <a:srgbClr val="4C1130"/>
                </a:solidFill>
                <a:latin typeface="Kdam Thmor Pro"/>
                <a:ea typeface="Kdam Thmor Pro"/>
                <a:cs typeface="Kdam Thmor Pro"/>
                <a:sym typeface="Kdam Thmor Pro"/>
              </a:rPr>
              <a:t> no </a:t>
            </a:r>
            <a:r>
              <a:rPr lang="en-US" sz="600" dirty="0" err="1">
                <a:solidFill>
                  <a:srgbClr val="4C1130"/>
                </a:solidFill>
                <a:latin typeface="Kdam Thmor Pro"/>
                <a:ea typeface="Kdam Thmor Pro"/>
                <a:cs typeface="Kdam Thmor Pro"/>
                <a:sym typeface="Kdam Thmor Pro"/>
              </a:rPr>
              <a:t>horário</a:t>
            </a:r>
            <a:r>
              <a:rPr lang="en-US" sz="600" dirty="0">
                <a:solidFill>
                  <a:srgbClr val="4C1130"/>
                </a:solidFill>
                <a:latin typeface="Kdam Thmor Pro"/>
                <a:ea typeface="Kdam Thmor Pro"/>
                <a:cs typeface="Kdam Thmor Pro"/>
                <a:sym typeface="Kdam Thmor Pro"/>
              </a:rPr>
              <a:t> de </a:t>
            </a:r>
            <a:r>
              <a:rPr lang="en-US" sz="600" dirty="0" err="1">
                <a:solidFill>
                  <a:srgbClr val="4C1130"/>
                </a:solidFill>
                <a:latin typeface="Kdam Thmor Pro"/>
                <a:ea typeface="Kdam Thmor Pro"/>
                <a:cs typeface="Kdam Thmor Pro"/>
                <a:sym typeface="Kdam Thmor Pro"/>
              </a:rPr>
              <a:t>apresentação</a:t>
            </a:r>
            <a:r>
              <a:rPr lang="en-US" sz="600" dirty="0">
                <a:solidFill>
                  <a:srgbClr val="4C1130"/>
                </a:solidFill>
                <a:latin typeface="Kdam Thmor Pro"/>
                <a:ea typeface="Kdam Thmor Pro"/>
                <a:cs typeface="Kdam Thmor Pro"/>
                <a:sym typeface="Kdam Thmor Pro"/>
              </a:rPr>
              <a:t> do </a:t>
            </a:r>
            <a:r>
              <a:rPr lang="en-US" sz="600" dirty="0" err="1">
                <a:solidFill>
                  <a:srgbClr val="4C1130"/>
                </a:solidFill>
                <a:latin typeface="Kdam Thmor Pro"/>
                <a:ea typeface="Kdam Thmor Pro"/>
                <a:cs typeface="Kdam Thmor Pro"/>
                <a:sym typeface="Kdam Thmor Pro"/>
              </a:rPr>
              <a:t>pôster</a:t>
            </a:r>
            <a:r>
              <a:rPr lang="en-US" sz="600" dirty="0">
                <a:solidFill>
                  <a:srgbClr val="4C1130"/>
                </a:solidFill>
                <a:latin typeface="Kdam Thmor Pro"/>
                <a:ea typeface="Kdam Thmor Pro"/>
                <a:cs typeface="Kdam Thmor Pro"/>
                <a:sym typeface="Kdam Thmor Pro"/>
              </a:rPr>
              <a:t>.</a:t>
            </a:r>
            <a:endParaRPr sz="600" dirty="0">
              <a:solidFill>
                <a:srgbClr val="4C1130"/>
              </a:solidFill>
              <a:latin typeface="Kdam Thmor Pro"/>
              <a:ea typeface="Kdam Thmor Pro"/>
              <a:cs typeface="Kdam Thmor Pro"/>
              <a:sym typeface="Kdam Thmor Pro"/>
            </a:endParaRPr>
          </a:p>
          <a:p>
            <a:pPr marL="0" lvl="0" indent="0" algn="just" rtl="0">
              <a:spcBef>
                <a:spcPts val="0"/>
              </a:spcBef>
              <a:spcAft>
                <a:spcPts val="0"/>
              </a:spcAft>
              <a:buNone/>
            </a:pPr>
            <a:endParaRPr sz="600" dirty="0">
              <a:solidFill>
                <a:srgbClr val="4C1130"/>
              </a:solidFill>
              <a:latin typeface="Kdam Thmor Pro"/>
              <a:ea typeface="Kdam Thmor Pro"/>
              <a:cs typeface="Kdam Thmor Pro"/>
              <a:sym typeface="Kdam Thmor Pro"/>
            </a:endParaRPr>
          </a:p>
        </p:txBody>
      </p:sp>
      <p:sp>
        <p:nvSpPr>
          <p:cNvPr id="64" name="Google Shape;64;p14"/>
          <p:cNvSpPr txBox="1"/>
          <p:nvPr/>
        </p:nvSpPr>
        <p:spPr>
          <a:xfrm>
            <a:off x="324125" y="3716875"/>
            <a:ext cx="3018900" cy="985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000" b="1">
                <a:solidFill>
                  <a:srgbClr val="4C1130"/>
                </a:solidFill>
                <a:latin typeface="Kdam Thmor Pro"/>
                <a:ea typeface="Kdam Thmor Pro"/>
                <a:cs typeface="Kdam Thmor Pro"/>
                <a:sym typeface="Kdam Thmor Pro"/>
              </a:rPr>
              <a:t>OBJETIVOS</a:t>
            </a:r>
            <a:endParaRPr sz="10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endParaRPr sz="600">
              <a:solidFill>
                <a:srgbClr val="4C1130"/>
              </a:solidFill>
              <a:latin typeface="Kdam Thmor Pro"/>
              <a:ea typeface="Kdam Thmor Pro"/>
              <a:cs typeface="Kdam Thmor Pro"/>
              <a:sym typeface="Kdam Thmor Pro"/>
            </a:endParaRPr>
          </a:p>
          <a:p>
            <a:pPr marL="0" lvl="0" indent="0" algn="just" rtl="0">
              <a:spcBef>
                <a:spcPts val="0"/>
              </a:spcBef>
              <a:spcAft>
                <a:spcPts val="0"/>
              </a:spcAft>
              <a:buNone/>
            </a:pPr>
            <a:r>
              <a:rPr lang="en-US" sz="600">
                <a:solidFill>
                  <a:srgbClr val="4C1130"/>
                </a:solidFill>
                <a:latin typeface="Kdam Thmor Pro"/>
                <a:ea typeface="Kdam Thmor Pro"/>
                <a:cs typeface="Kdam Thmor Pro"/>
                <a:sym typeface="Kdam Thmor Pro"/>
              </a:rPr>
              <a:t>      As figuras são peças-chave em um pôster e devem ter um grande destaque. São elas que, em um primeiro momento, fisgarão os visitantes. Em um segundo momento, são as  figuras que vão ajudar a dar sustentação aos seus argumentos, de maneira muito mais eficaz do que os textos, quando bem combinadas com os diagramas e esquemas. Nunca deixe de citar as fontes das figuras que pegar emprestadas.</a:t>
            </a:r>
            <a:endParaRPr sz="600">
              <a:solidFill>
                <a:srgbClr val="4C1130"/>
              </a:solidFill>
              <a:latin typeface="Kdam Thmor Pro"/>
              <a:ea typeface="Kdam Thmor Pro"/>
              <a:cs typeface="Kdam Thmor Pro"/>
              <a:sym typeface="Kdam Thmor Pro"/>
            </a:endParaRPr>
          </a:p>
        </p:txBody>
      </p:sp>
      <p:sp>
        <p:nvSpPr>
          <p:cNvPr id="65" name="Google Shape;65;p14"/>
          <p:cNvSpPr txBox="1"/>
          <p:nvPr/>
        </p:nvSpPr>
        <p:spPr>
          <a:xfrm>
            <a:off x="324125" y="5538450"/>
            <a:ext cx="3018900" cy="181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000" b="1">
                <a:solidFill>
                  <a:srgbClr val="4C1130"/>
                </a:solidFill>
                <a:latin typeface="Kdam Thmor Pro"/>
                <a:ea typeface="Kdam Thmor Pro"/>
                <a:cs typeface="Kdam Thmor Pro"/>
                <a:sym typeface="Kdam Thmor Pro"/>
              </a:rPr>
              <a:t>METODOLOGIA</a:t>
            </a:r>
            <a:endParaRPr sz="10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p:txBody>
      </p:sp>
      <p:sp>
        <p:nvSpPr>
          <p:cNvPr id="67" name="Google Shape;67;p14"/>
          <p:cNvSpPr txBox="1"/>
          <p:nvPr/>
        </p:nvSpPr>
        <p:spPr>
          <a:xfrm>
            <a:off x="3543300" y="3726538"/>
            <a:ext cx="3018900" cy="181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000" b="1">
                <a:solidFill>
                  <a:srgbClr val="4C1130"/>
                </a:solidFill>
                <a:latin typeface="Kdam Thmor Pro"/>
                <a:ea typeface="Kdam Thmor Pro"/>
                <a:cs typeface="Kdam Thmor Pro"/>
                <a:sym typeface="Kdam Thmor Pro"/>
              </a:rPr>
              <a:t>CONCLUSÕES / CONSIDERAÇÕES FINAIS</a:t>
            </a:r>
            <a:endParaRPr sz="10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p:txBody>
      </p:sp>
      <p:sp>
        <p:nvSpPr>
          <p:cNvPr id="68" name="Google Shape;68;p14"/>
          <p:cNvSpPr txBox="1"/>
          <p:nvPr/>
        </p:nvSpPr>
        <p:spPr>
          <a:xfrm>
            <a:off x="3543300" y="5548113"/>
            <a:ext cx="3018900" cy="181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000" b="1">
                <a:solidFill>
                  <a:srgbClr val="4C1130"/>
                </a:solidFill>
                <a:latin typeface="Kdam Thmor Pro"/>
                <a:ea typeface="Kdam Thmor Pro"/>
                <a:cs typeface="Kdam Thmor Pro"/>
                <a:sym typeface="Kdam Thmor Pro"/>
              </a:rPr>
              <a:t>AGRADECIMENTOS</a:t>
            </a:r>
            <a:endParaRPr sz="10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p:txBody>
      </p:sp>
      <p:sp>
        <p:nvSpPr>
          <p:cNvPr id="69" name="Google Shape;69;p14"/>
          <p:cNvSpPr txBox="1"/>
          <p:nvPr/>
        </p:nvSpPr>
        <p:spPr>
          <a:xfrm>
            <a:off x="247925" y="7360025"/>
            <a:ext cx="6226200" cy="1262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000" b="1">
                <a:solidFill>
                  <a:srgbClr val="4C1130"/>
                </a:solidFill>
                <a:latin typeface="Kdam Thmor Pro"/>
                <a:ea typeface="Kdam Thmor Pro"/>
                <a:cs typeface="Kdam Thmor Pro"/>
                <a:sym typeface="Kdam Thmor Pro"/>
              </a:rPr>
              <a:t>REFERÊNCIAS</a:t>
            </a:r>
            <a:endParaRPr sz="10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Clr>
                <a:schemeClr val="dk1"/>
              </a:buClr>
              <a:buSzPts val="1100"/>
              <a:buFont typeface="Arial"/>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p:txBody>
      </p:sp>
      <p:sp>
        <p:nvSpPr>
          <p:cNvPr id="14" name="Google Shape;66;p14">
            <a:extLst>
              <a:ext uri="{FF2B5EF4-FFF2-40B4-BE49-F238E27FC236}">
                <a16:creationId xmlns:a16="http://schemas.microsoft.com/office/drawing/2014/main" id="{1A32F96B-765D-44C0-1974-DAF5BBB40496}"/>
              </a:ext>
            </a:extLst>
          </p:cNvPr>
          <p:cNvSpPr txBox="1"/>
          <p:nvPr/>
        </p:nvSpPr>
        <p:spPr>
          <a:xfrm>
            <a:off x="3695700" y="2038013"/>
            <a:ext cx="3018900" cy="181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000" b="1" dirty="0">
                <a:solidFill>
                  <a:srgbClr val="4C1130"/>
                </a:solidFill>
                <a:latin typeface="Kdam Thmor Pro"/>
                <a:ea typeface="Kdam Thmor Pro"/>
                <a:cs typeface="Kdam Thmor Pro"/>
                <a:sym typeface="Kdam Thmor Pro"/>
              </a:rPr>
              <a:t>RESULTADOS</a:t>
            </a:r>
            <a:endParaRPr lang="en-US" sz="1000" dirty="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endParaRPr sz="600" dirty="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dirty="0">
                <a:solidFill>
                  <a:srgbClr val="4C1130"/>
                </a:solidFill>
                <a:latin typeface="Kdam Thmor Pro"/>
                <a:ea typeface="Kdam Thmor Pro"/>
                <a:cs typeface="Kdam Thmor Pro"/>
                <a:sym typeface="Kdam Thmor Pro"/>
              </a:rPr>
              <a:t>      Lorem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a:t>
            </a:r>
            <a:endParaRPr sz="600" dirty="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dirty="0">
                <a:solidFill>
                  <a:srgbClr val="4C1130"/>
                </a:solidFill>
                <a:latin typeface="Kdam Thmor Pro"/>
                <a:ea typeface="Kdam Thmor Pro"/>
                <a:cs typeface="Kdam Thmor Pro"/>
                <a:sym typeface="Kdam Thmor Pro"/>
              </a:rPr>
              <a:t>      Lorem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a:t>
            </a:r>
            <a:endParaRPr sz="600" dirty="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dirty="0">
                <a:solidFill>
                  <a:srgbClr val="4C1130"/>
                </a:solidFill>
                <a:latin typeface="Kdam Thmor Pro"/>
                <a:ea typeface="Kdam Thmor Pro"/>
                <a:cs typeface="Kdam Thmor Pro"/>
                <a:sym typeface="Kdam Thmor Pro"/>
              </a:rPr>
              <a:t>      Lorem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a:t>
            </a:r>
            <a:endParaRPr sz="600" dirty="0">
              <a:solidFill>
                <a:srgbClr val="4C1130"/>
              </a:solidFill>
              <a:latin typeface="Kdam Thmor Pro"/>
              <a:ea typeface="Kdam Thmor Pro"/>
              <a:cs typeface="Kdam Thmor Pro"/>
              <a:sym typeface="Kdam Thmor Pro"/>
            </a:endParaRPr>
          </a:p>
        </p:txBody>
      </p:sp>
      <p:grpSp>
        <p:nvGrpSpPr>
          <p:cNvPr id="20" name="Agrupar 19">
            <a:extLst>
              <a:ext uri="{FF2B5EF4-FFF2-40B4-BE49-F238E27FC236}">
                <a16:creationId xmlns:a16="http://schemas.microsoft.com/office/drawing/2014/main" id="{AD8A39EC-5E11-81B5-D0A4-5DF08CAA3DE6}"/>
              </a:ext>
            </a:extLst>
          </p:cNvPr>
          <p:cNvGrpSpPr/>
          <p:nvPr/>
        </p:nvGrpSpPr>
        <p:grpSpPr>
          <a:xfrm>
            <a:off x="90089" y="426"/>
            <a:ext cx="6767912" cy="857654"/>
            <a:chOff x="90089" y="426"/>
            <a:chExt cx="6767912" cy="857654"/>
          </a:xfrm>
        </p:grpSpPr>
        <p:pic>
          <p:nvPicPr>
            <p:cNvPr id="12" name="Imagem 11">
              <a:extLst>
                <a:ext uri="{FF2B5EF4-FFF2-40B4-BE49-F238E27FC236}">
                  <a16:creationId xmlns:a16="http://schemas.microsoft.com/office/drawing/2014/main" id="{9B320115-57B3-19CE-A93E-29AA44ED31EA}"/>
                </a:ext>
              </a:extLst>
            </p:cNvPr>
            <p:cNvPicPr>
              <a:picLocks noChangeAspect="1"/>
            </p:cNvPicPr>
            <p:nvPr/>
          </p:nvPicPr>
          <p:blipFill rotWithShape="1">
            <a:blip r:embed="rId3"/>
            <a:srcRect r="2072"/>
            <a:stretch/>
          </p:blipFill>
          <p:spPr>
            <a:xfrm flipV="1">
              <a:off x="792481" y="426"/>
              <a:ext cx="6065520" cy="791712"/>
            </a:xfrm>
            <a:prstGeom prst="rect">
              <a:avLst/>
            </a:prstGeom>
          </p:spPr>
        </p:pic>
        <p:pic>
          <p:nvPicPr>
            <p:cNvPr id="13" name="Imagem 12" descr="Logotipo&#10;&#10;Descrição gerada automaticamente">
              <a:extLst>
                <a:ext uri="{FF2B5EF4-FFF2-40B4-BE49-F238E27FC236}">
                  <a16:creationId xmlns:a16="http://schemas.microsoft.com/office/drawing/2014/main" id="{6739691A-06BA-1F68-7D2A-FF93B1F929E0}"/>
                </a:ext>
              </a:extLst>
            </p:cNvPr>
            <p:cNvPicPr>
              <a:picLocks noChangeAspect="1"/>
            </p:cNvPicPr>
            <p:nvPr/>
          </p:nvPicPr>
          <p:blipFill rotWithShape="1">
            <a:blip r:embed="rId4">
              <a:extLst>
                <a:ext uri="{28A0092B-C50C-407E-A947-70E740481C1C}">
                  <a14:useLocalDpi xmlns:a14="http://schemas.microsoft.com/office/drawing/2010/main" val="0"/>
                </a:ext>
              </a:extLst>
            </a:blip>
            <a:srcRect l="19400" t="14407" r="19400" b="14651"/>
            <a:stretch/>
          </p:blipFill>
          <p:spPr>
            <a:xfrm>
              <a:off x="90089" y="12053"/>
              <a:ext cx="666831" cy="771432"/>
            </a:xfrm>
            <a:prstGeom prst="rect">
              <a:avLst/>
            </a:prstGeom>
          </p:spPr>
        </p:pic>
        <p:sp>
          <p:nvSpPr>
            <p:cNvPr id="66" name="Google Shape;66;p14"/>
            <p:cNvSpPr txBox="1"/>
            <p:nvPr/>
          </p:nvSpPr>
          <p:spPr>
            <a:xfrm>
              <a:off x="5300980" y="550334"/>
              <a:ext cx="1555860" cy="30774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800" b="1" dirty="0">
                  <a:solidFill>
                    <a:schemeClr val="bg1"/>
                  </a:solidFill>
                  <a:latin typeface="Kdam Thmor Pro"/>
                  <a:ea typeface="Kdam Thmor Pro"/>
                  <a:cs typeface="Kdam Thmor Pro"/>
                  <a:sym typeface="Kdam Thmor Pro"/>
                </a:rPr>
                <a:t>25 a 28 de setembro de 2023</a:t>
              </a:r>
              <a:endParaRPr lang="en-US" sz="800" dirty="0">
                <a:solidFill>
                  <a:schemeClr val="bg1"/>
                </a:solidFill>
                <a:latin typeface="Kdam Thmor Pro"/>
                <a:ea typeface="Kdam Thmor Pro"/>
                <a:cs typeface="Kdam Thmor Pro"/>
                <a:sym typeface="Kdam Thmor Pro"/>
              </a:endParaRPr>
            </a:p>
          </p:txBody>
        </p:sp>
        <p:sp>
          <p:nvSpPr>
            <p:cNvPr id="16" name="Google Shape;66;p14">
              <a:extLst>
                <a:ext uri="{FF2B5EF4-FFF2-40B4-BE49-F238E27FC236}">
                  <a16:creationId xmlns:a16="http://schemas.microsoft.com/office/drawing/2014/main" id="{6DBA9B05-3923-F137-E928-CCF6C7038CE8}"/>
                </a:ext>
              </a:extLst>
            </p:cNvPr>
            <p:cNvSpPr txBox="1"/>
            <p:nvPr/>
          </p:nvSpPr>
          <p:spPr>
            <a:xfrm>
              <a:off x="792481" y="368002"/>
              <a:ext cx="4145970" cy="30774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800" b="1" dirty="0">
                  <a:solidFill>
                    <a:schemeClr val="bg1"/>
                  </a:solidFill>
                  <a:latin typeface="Kdam Thmor Pro"/>
                  <a:ea typeface="Kdam Thmor Pro"/>
                  <a:cs typeface="Kdam Thmor Pro"/>
                  <a:sym typeface="Kdam Thmor Pro"/>
                </a:rPr>
                <a:t>Tema: SECITEC: 10 anos de ciência e tecnologia para o desenvolvimento do semiárido</a:t>
              </a:r>
              <a:endParaRPr lang="en-US" sz="800" dirty="0">
                <a:solidFill>
                  <a:schemeClr val="bg1"/>
                </a:solidFill>
                <a:latin typeface="Kdam Thmor Pro"/>
                <a:ea typeface="Kdam Thmor Pro"/>
                <a:cs typeface="Kdam Thmor Pro"/>
                <a:sym typeface="Kdam Thmor Pro"/>
              </a:endParaRPr>
            </a:p>
          </p:txBody>
        </p:sp>
      </p:grpSp>
      <p:grpSp>
        <p:nvGrpSpPr>
          <p:cNvPr id="19" name="Agrupar 18">
            <a:extLst>
              <a:ext uri="{FF2B5EF4-FFF2-40B4-BE49-F238E27FC236}">
                <a16:creationId xmlns:a16="http://schemas.microsoft.com/office/drawing/2014/main" id="{870DA141-3318-FB89-0CD0-C6A6F021273C}"/>
              </a:ext>
            </a:extLst>
          </p:cNvPr>
          <p:cNvGrpSpPr/>
          <p:nvPr/>
        </p:nvGrpSpPr>
        <p:grpSpPr>
          <a:xfrm>
            <a:off x="0" y="8830310"/>
            <a:ext cx="6856840" cy="316029"/>
            <a:chOff x="0" y="8830310"/>
            <a:chExt cx="6856840" cy="316029"/>
          </a:xfrm>
        </p:grpSpPr>
        <p:pic>
          <p:nvPicPr>
            <p:cNvPr id="17" name="Imagem 16">
              <a:extLst>
                <a:ext uri="{FF2B5EF4-FFF2-40B4-BE49-F238E27FC236}">
                  <a16:creationId xmlns:a16="http://schemas.microsoft.com/office/drawing/2014/main" id="{9C785850-04FE-368E-C8D4-163F9B8246C7}"/>
                </a:ext>
              </a:extLst>
            </p:cNvPr>
            <p:cNvPicPr>
              <a:picLocks noChangeAspect="1"/>
            </p:cNvPicPr>
            <p:nvPr/>
          </p:nvPicPr>
          <p:blipFill rotWithShape="1">
            <a:blip r:embed="rId3"/>
            <a:srcRect t="1" r="6485" b="39721"/>
            <a:stretch/>
          </p:blipFill>
          <p:spPr>
            <a:xfrm>
              <a:off x="0" y="8830310"/>
              <a:ext cx="6856840" cy="316029"/>
            </a:xfrm>
            <a:prstGeom prst="rect">
              <a:avLst/>
            </a:prstGeom>
          </p:spPr>
        </p:pic>
        <p:pic>
          <p:nvPicPr>
            <p:cNvPr id="18" name="Imagem 17">
              <a:extLst>
                <a:ext uri="{FF2B5EF4-FFF2-40B4-BE49-F238E27FC236}">
                  <a16:creationId xmlns:a16="http://schemas.microsoft.com/office/drawing/2014/main" id="{F0A73F84-379E-80E5-F886-A07EDF2DBA0B}"/>
                </a:ext>
              </a:extLst>
            </p:cNvPr>
            <p:cNvPicPr>
              <a:picLocks noChangeAspect="1"/>
            </p:cNvPicPr>
            <p:nvPr/>
          </p:nvPicPr>
          <p:blipFill rotWithShape="1">
            <a:blip r:embed="rId5"/>
            <a:srcRect t="87475" b="2465"/>
            <a:stretch/>
          </p:blipFill>
          <p:spPr>
            <a:xfrm>
              <a:off x="1932249" y="8830310"/>
              <a:ext cx="3018901" cy="303728"/>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20">
          <a:fgClr>
            <a:schemeClr val="accent4"/>
          </a:fgClr>
          <a:bgClr>
            <a:schemeClr val="bg1"/>
          </a:bgClr>
        </a:pattFill>
        <a:effectLst/>
      </p:bgPr>
    </p:bg>
    <p:spTree>
      <p:nvGrpSpPr>
        <p:cNvPr id="1" name="Shape 54"/>
        <p:cNvGrpSpPr/>
        <p:nvPr/>
      </p:nvGrpSpPr>
      <p:grpSpPr>
        <a:xfrm>
          <a:off x="0" y="0"/>
          <a:ext cx="0" cy="0"/>
          <a:chOff x="0" y="0"/>
          <a:chExt cx="0" cy="0"/>
        </a:xfrm>
      </p:grpSpPr>
      <p:sp>
        <p:nvSpPr>
          <p:cNvPr id="61" name="Google Shape;61;p14"/>
          <p:cNvSpPr txBox="1"/>
          <p:nvPr/>
        </p:nvSpPr>
        <p:spPr>
          <a:xfrm>
            <a:off x="418650" y="963750"/>
            <a:ext cx="6020700" cy="415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500" b="1">
                <a:solidFill>
                  <a:srgbClr val="4C1130"/>
                </a:solidFill>
                <a:latin typeface="Kdam Thmor Pro"/>
                <a:ea typeface="Kdam Thmor Pro"/>
                <a:cs typeface="Kdam Thmor Pro"/>
                <a:sym typeface="Kdam Thmor Pro"/>
              </a:rPr>
              <a:t>TÍTULO DO TRABALHO</a:t>
            </a:r>
            <a:endParaRPr sz="1500" b="1">
              <a:solidFill>
                <a:srgbClr val="4C1130"/>
              </a:solidFill>
              <a:latin typeface="Kdam Thmor Pro"/>
              <a:ea typeface="Kdam Thmor Pro"/>
              <a:cs typeface="Kdam Thmor Pro"/>
              <a:sym typeface="Kdam Thmor Pro"/>
            </a:endParaRPr>
          </a:p>
        </p:txBody>
      </p:sp>
      <p:sp>
        <p:nvSpPr>
          <p:cNvPr id="62" name="Google Shape;62;p14"/>
          <p:cNvSpPr txBox="1"/>
          <p:nvPr/>
        </p:nvSpPr>
        <p:spPr>
          <a:xfrm>
            <a:off x="418650" y="1548837"/>
            <a:ext cx="6020700" cy="461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600" b="1">
                <a:solidFill>
                  <a:srgbClr val="4C1130"/>
                </a:solidFill>
                <a:latin typeface="Kdam Thmor Pro"/>
                <a:ea typeface="Kdam Thmor Pro"/>
                <a:cs typeface="Kdam Thmor Pro"/>
                <a:sym typeface="Kdam Thmor Pro"/>
              </a:rPr>
              <a:t>SOBRENOME. autor1, autor2, autor3, autor4, autor5</a:t>
            </a:r>
            <a:endParaRPr sz="600" b="1">
              <a:solidFill>
                <a:srgbClr val="4C1130"/>
              </a:solidFill>
              <a:latin typeface="Kdam Thmor Pro"/>
              <a:ea typeface="Kdam Thmor Pro"/>
              <a:cs typeface="Kdam Thmor Pro"/>
              <a:sym typeface="Kdam Thmor Pro"/>
            </a:endParaRPr>
          </a:p>
          <a:p>
            <a:pPr marL="0" lvl="0" indent="0" algn="ctr" rtl="0">
              <a:spcBef>
                <a:spcPts val="0"/>
              </a:spcBef>
              <a:spcAft>
                <a:spcPts val="0"/>
              </a:spcAft>
              <a:buNone/>
            </a:pPr>
            <a:r>
              <a:rPr lang="en-US" sz="600" b="1">
                <a:solidFill>
                  <a:srgbClr val="4C1130"/>
                </a:solidFill>
                <a:latin typeface="Kdam Thmor Pro"/>
                <a:ea typeface="Kdam Thmor Pro"/>
                <a:cs typeface="Kdam Thmor Pro"/>
                <a:sym typeface="Kdam Thmor Pro"/>
              </a:rPr>
              <a:t>1Instituição/Email</a:t>
            </a:r>
            <a:endParaRPr sz="600" b="1">
              <a:solidFill>
                <a:srgbClr val="4C1130"/>
              </a:solidFill>
              <a:latin typeface="Kdam Thmor Pro"/>
              <a:ea typeface="Kdam Thmor Pro"/>
              <a:cs typeface="Kdam Thmor Pro"/>
              <a:sym typeface="Kdam Thmor Pro"/>
            </a:endParaRPr>
          </a:p>
          <a:p>
            <a:pPr marL="0" lvl="0" indent="0" algn="ctr" rtl="0">
              <a:spcBef>
                <a:spcPts val="0"/>
              </a:spcBef>
              <a:spcAft>
                <a:spcPts val="0"/>
              </a:spcAft>
              <a:buNone/>
            </a:pPr>
            <a:r>
              <a:rPr lang="en-US" sz="600" b="1">
                <a:solidFill>
                  <a:srgbClr val="4C1130"/>
                </a:solidFill>
                <a:latin typeface="Kdam Thmor Pro"/>
                <a:ea typeface="Kdam Thmor Pro"/>
                <a:cs typeface="Kdam Thmor Pro"/>
                <a:sym typeface="Kdam Thmor Pro"/>
              </a:rPr>
              <a:t>2,3Instituição/Email</a:t>
            </a:r>
            <a:endParaRPr sz="600" b="1">
              <a:solidFill>
                <a:srgbClr val="4C1130"/>
              </a:solidFill>
              <a:latin typeface="Kdam Thmor Pro"/>
              <a:ea typeface="Kdam Thmor Pro"/>
              <a:cs typeface="Kdam Thmor Pro"/>
              <a:sym typeface="Kdam Thmor Pro"/>
            </a:endParaRPr>
          </a:p>
        </p:txBody>
      </p:sp>
      <p:sp>
        <p:nvSpPr>
          <p:cNvPr id="63" name="Google Shape;63;p14"/>
          <p:cNvSpPr txBox="1"/>
          <p:nvPr/>
        </p:nvSpPr>
        <p:spPr>
          <a:xfrm>
            <a:off x="324125" y="1875950"/>
            <a:ext cx="3018900" cy="190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000" b="1" dirty="0">
                <a:solidFill>
                  <a:srgbClr val="4C1130"/>
                </a:solidFill>
                <a:latin typeface="Kdam Thmor Pro"/>
                <a:ea typeface="Kdam Thmor Pro"/>
                <a:cs typeface="Kdam Thmor Pro"/>
                <a:sym typeface="Kdam Thmor Pro"/>
              </a:rPr>
              <a:t>INTRODUÇÃO</a:t>
            </a:r>
            <a:endParaRPr sz="1000" dirty="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endParaRPr sz="600" dirty="0">
              <a:solidFill>
                <a:srgbClr val="4C1130"/>
              </a:solidFill>
              <a:latin typeface="Kdam Thmor Pro"/>
              <a:ea typeface="Kdam Thmor Pro"/>
              <a:cs typeface="Kdam Thmor Pro"/>
              <a:sym typeface="Kdam Thmor Pro"/>
            </a:endParaRPr>
          </a:p>
          <a:p>
            <a:pPr marL="0" lvl="0" indent="0" algn="just" rtl="0">
              <a:spcBef>
                <a:spcPts val="0"/>
              </a:spcBef>
              <a:spcAft>
                <a:spcPts val="0"/>
              </a:spcAft>
              <a:buNone/>
            </a:pPr>
            <a:r>
              <a:rPr lang="en-US" sz="600" dirty="0">
                <a:solidFill>
                  <a:srgbClr val="4C1130"/>
                </a:solidFill>
                <a:latin typeface="Kdam Thmor Pro"/>
                <a:ea typeface="Kdam Thmor Pro"/>
                <a:cs typeface="Kdam Thmor Pro"/>
                <a:sym typeface="Kdam Thmor Pro"/>
              </a:rPr>
              <a:t>     O </a:t>
            </a:r>
            <a:r>
              <a:rPr lang="en-US" sz="600" dirty="0" err="1">
                <a:solidFill>
                  <a:srgbClr val="4C1130"/>
                </a:solidFill>
                <a:latin typeface="Kdam Thmor Pro"/>
                <a:ea typeface="Kdam Thmor Pro"/>
                <a:cs typeface="Kdam Thmor Pro"/>
                <a:sym typeface="Kdam Thmor Pro"/>
              </a:rPr>
              <a:t>pôster</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deve</a:t>
            </a:r>
            <a:r>
              <a:rPr lang="en-US" sz="600" dirty="0">
                <a:solidFill>
                  <a:srgbClr val="4C1130"/>
                </a:solidFill>
                <a:latin typeface="Kdam Thmor Pro"/>
                <a:ea typeface="Kdam Thmor Pro"/>
                <a:cs typeface="Kdam Thmor Pro"/>
                <a:sym typeface="Kdam Thmor Pro"/>
              </a:rPr>
              <a:t> ser </a:t>
            </a:r>
            <a:r>
              <a:rPr lang="en-US" sz="600" dirty="0" err="1">
                <a:solidFill>
                  <a:srgbClr val="4C1130"/>
                </a:solidFill>
                <a:latin typeface="Kdam Thmor Pro"/>
                <a:ea typeface="Kdam Thmor Pro"/>
                <a:cs typeface="Kdam Thmor Pro"/>
                <a:sym typeface="Kdam Thmor Pro"/>
              </a:rPr>
              <a:t>elaborado</a:t>
            </a:r>
            <a:r>
              <a:rPr lang="en-US" sz="600" dirty="0">
                <a:solidFill>
                  <a:srgbClr val="4C1130"/>
                </a:solidFill>
                <a:latin typeface="Kdam Thmor Pro"/>
                <a:ea typeface="Kdam Thmor Pro"/>
                <a:cs typeface="Kdam Thmor Pro"/>
                <a:sym typeface="Kdam Thmor Pro"/>
              </a:rPr>
              <a:t> no </a:t>
            </a:r>
            <a:r>
              <a:rPr lang="en-US" sz="600" dirty="0" err="1">
                <a:solidFill>
                  <a:srgbClr val="4C1130"/>
                </a:solidFill>
                <a:latin typeface="Kdam Thmor Pro"/>
                <a:ea typeface="Kdam Thmor Pro"/>
                <a:cs typeface="Kdam Thmor Pro"/>
                <a:sym typeface="Kdam Thmor Pro"/>
              </a:rPr>
              <a:t>tamanho</a:t>
            </a:r>
            <a:r>
              <a:rPr lang="en-US" sz="600" dirty="0">
                <a:solidFill>
                  <a:srgbClr val="4C1130"/>
                </a:solidFill>
                <a:latin typeface="Kdam Thmor Pro"/>
                <a:ea typeface="Kdam Thmor Pro"/>
                <a:cs typeface="Kdam Thmor Pro"/>
                <a:sym typeface="Kdam Thmor Pro"/>
              </a:rPr>
              <a:t> 120 cm de </a:t>
            </a:r>
            <a:r>
              <a:rPr lang="en-US" sz="600" dirty="0" err="1">
                <a:solidFill>
                  <a:srgbClr val="4C1130"/>
                </a:solidFill>
                <a:latin typeface="Kdam Thmor Pro"/>
                <a:ea typeface="Kdam Thmor Pro"/>
                <a:cs typeface="Kdam Thmor Pro"/>
                <a:sym typeface="Kdam Thmor Pro"/>
              </a:rPr>
              <a:t>altura</a:t>
            </a:r>
            <a:r>
              <a:rPr lang="en-US" sz="600" dirty="0">
                <a:solidFill>
                  <a:srgbClr val="4C1130"/>
                </a:solidFill>
                <a:latin typeface="Kdam Thmor Pro"/>
                <a:ea typeface="Kdam Thmor Pro"/>
                <a:cs typeface="Kdam Thmor Pro"/>
                <a:sym typeface="Kdam Thmor Pro"/>
              </a:rPr>
              <a:t> x 90 cm de </a:t>
            </a:r>
            <a:r>
              <a:rPr lang="en-US" sz="600" dirty="0" err="1">
                <a:solidFill>
                  <a:srgbClr val="4C1130"/>
                </a:solidFill>
                <a:latin typeface="Kdam Thmor Pro"/>
                <a:ea typeface="Kdam Thmor Pro"/>
                <a:cs typeface="Kdam Thmor Pro"/>
                <a:sym typeface="Kdam Thmor Pro"/>
              </a:rPr>
              <a:t>largura</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em</a:t>
            </a:r>
            <a:r>
              <a:rPr lang="en-US" sz="600" dirty="0">
                <a:solidFill>
                  <a:srgbClr val="4C1130"/>
                </a:solidFill>
                <a:latin typeface="Kdam Thmor Pro"/>
                <a:ea typeface="Kdam Thmor Pro"/>
                <a:cs typeface="Kdam Thmor Pro"/>
                <a:sym typeface="Kdam Thmor Pro"/>
              </a:rPr>
              <a:t> duas </a:t>
            </a:r>
            <a:r>
              <a:rPr lang="en-US" sz="600" dirty="0" err="1">
                <a:solidFill>
                  <a:srgbClr val="4C1130"/>
                </a:solidFill>
                <a:latin typeface="Kdam Thmor Pro"/>
                <a:ea typeface="Kdam Thmor Pro"/>
                <a:cs typeface="Kdam Thmor Pro"/>
                <a:sym typeface="Kdam Thmor Pro"/>
              </a:rPr>
              <a:t>ou</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três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colunas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devendo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conter</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obrigatoriamente</a:t>
            </a:r>
            <a:r>
              <a:rPr lang="en-US" sz="600" dirty="0">
                <a:solidFill>
                  <a:srgbClr val="4C1130"/>
                </a:solidFill>
                <a:latin typeface="Kdam Thmor Pro"/>
                <a:ea typeface="Kdam Thmor Pro"/>
                <a:cs typeface="Kdam Thmor Pro"/>
                <a:sym typeface="Kdam Thmor Pro"/>
              </a:rPr>
              <a:t>: a </a:t>
            </a:r>
            <a:r>
              <a:rPr lang="en-US" sz="600" dirty="0" err="1">
                <a:solidFill>
                  <a:srgbClr val="4C1130"/>
                </a:solidFill>
                <a:latin typeface="Kdam Thmor Pro"/>
                <a:ea typeface="Kdam Thmor Pro"/>
                <a:cs typeface="Kdam Thmor Pro"/>
                <a:sym typeface="Kdam Thmor Pro"/>
              </a:rPr>
              <a:t>logomarca</a:t>
            </a:r>
            <a:r>
              <a:rPr lang="en-US" sz="600" dirty="0">
                <a:solidFill>
                  <a:srgbClr val="4C1130"/>
                </a:solidFill>
                <a:latin typeface="Kdam Thmor Pro"/>
                <a:ea typeface="Kdam Thmor Pro"/>
                <a:cs typeface="Kdam Thmor Pro"/>
                <a:sym typeface="Kdam Thmor Pro"/>
              </a:rPr>
              <a:t> do </a:t>
            </a:r>
            <a:r>
              <a:rPr lang="en-US" sz="600" dirty="0" err="1">
                <a:solidFill>
                  <a:srgbClr val="4C1130"/>
                </a:solidFill>
                <a:latin typeface="Kdam Thmor Pro"/>
                <a:ea typeface="Kdam Thmor Pro"/>
                <a:cs typeface="Kdam Thmor Pro"/>
                <a:sym typeface="Kdam Thmor Pro"/>
              </a:rPr>
              <a:t>evento</a:t>
            </a:r>
            <a:r>
              <a:rPr lang="en-US" sz="600" dirty="0">
                <a:solidFill>
                  <a:srgbClr val="4C1130"/>
                </a:solidFill>
                <a:latin typeface="Kdam Thmor Pro"/>
                <a:ea typeface="Kdam Thmor Pro"/>
                <a:cs typeface="Kdam Thmor Pro"/>
                <a:sym typeface="Kdam Thmor Pro"/>
              </a:rPr>
              <a:t>, o </a:t>
            </a:r>
            <a:r>
              <a:rPr lang="en-US" sz="600" dirty="0" err="1">
                <a:solidFill>
                  <a:srgbClr val="4C1130"/>
                </a:solidFill>
                <a:latin typeface="Kdam Thmor Pro"/>
                <a:ea typeface="Kdam Thmor Pro"/>
                <a:cs typeface="Kdam Thmor Pro"/>
                <a:sym typeface="Kdam Thmor Pro"/>
              </a:rPr>
              <a:t>título</a:t>
            </a:r>
            <a:r>
              <a:rPr lang="en-US" sz="600" dirty="0">
                <a:solidFill>
                  <a:srgbClr val="4C1130"/>
                </a:solidFill>
                <a:latin typeface="Kdam Thmor Pro"/>
                <a:ea typeface="Kdam Thmor Pro"/>
                <a:cs typeface="Kdam Thmor Pro"/>
                <a:sym typeface="Kdam Thmor Pro"/>
              </a:rPr>
              <a:t> do </a:t>
            </a:r>
            <a:r>
              <a:rPr lang="en-US" sz="600" dirty="0" err="1">
                <a:solidFill>
                  <a:srgbClr val="4C1130"/>
                </a:solidFill>
                <a:latin typeface="Kdam Thmor Pro"/>
                <a:ea typeface="Kdam Thmor Pro"/>
                <a:cs typeface="Kdam Thmor Pro"/>
                <a:sym typeface="Kdam Thmor Pro"/>
              </a:rPr>
              <a:t>trabalho</a:t>
            </a:r>
            <a:r>
              <a:rPr lang="en-US" sz="600" dirty="0">
                <a:solidFill>
                  <a:srgbClr val="4C1130"/>
                </a:solidFill>
                <a:latin typeface="Kdam Thmor Pro"/>
                <a:ea typeface="Kdam Thmor Pro"/>
                <a:cs typeface="Kdam Thmor Pro"/>
                <a:sym typeface="Kdam Thmor Pro"/>
              </a:rPr>
              <a:t>, o </a:t>
            </a:r>
            <a:r>
              <a:rPr lang="en-US" sz="600" dirty="0" err="1">
                <a:solidFill>
                  <a:srgbClr val="4C1130"/>
                </a:solidFill>
                <a:latin typeface="Kdam Thmor Pro"/>
                <a:ea typeface="Kdam Thmor Pro"/>
                <a:cs typeface="Kdam Thmor Pro"/>
                <a:sym typeface="Kdam Thmor Pro"/>
              </a:rPr>
              <a:t>nome</a:t>
            </a:r>
            <a:r>
              <a:rPr lang="en-US" sz="600" dirty="0">
                <a:solidFill>
                  <a:srgbClr val="4C1130"/>
                </a:solidFill>
                <a:latin typeface="Kdam Thmor Pro"/>
                <a:ea typeface="Kdam Thmor Pro"/>
                <a:cs typeface="Kdam Thmor Pro"/>
                <a:sym typeface="Kdam Thmor Pro"/>
              </a:rPr>
              <a:t> dos </a:t>
            </a:r>
            <a:r>
              <a:rPr lang="en-US" sz="600" dirty="0" err="1">
                <a:solidFill>
                  <a:srgbClr val="4C1130"/>
                </a:solidFill>
                <a:latin typeface="Kdam Thmor Pro"/>
                <a:ea typeface="Kdam Thmor Pro"/>
                <a:cs typeface="Kdam Thmor Pro"/>
                <a:sym typeface="Kdam Thmor Pro"/>
              </a:rPr>
              <a:t>autores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seguidos</a:t>
            </a:r>
            <a:r>
              <a:rPr lang="en-US" sz="600" dirty="0">
                <a:solidFill>
                  <a:srgbClr val="4C1130"/>
                </a:solidFill>
                <a:latin typeface="Kdam Thmor Pro"/>
                <a:ea typeface="Kdam Thmor Pro"/>
                <a:cs typeface="Kdam Thmor Pro"/>
                <a:sym typeface="Kdam Thmor Pro"/>
              </a:rPr>
              <a:t> e </a:t>
            </a:r>
            <a:r>
              <a:rPr lang="en-US" sz="600" dirty="0" err="1">
                <a:solidFill>
                  <a:srgbClr val="4C1130"/>
                </a:solidFill>
                <a:latin typeface="Kdam Thmor Pro"/>
                <a:ea typeface="Kdam Thmor Pro"/>
                <a:cs typeface="Kdam Thmor Pro"/>
                <a:sym typeface="Kdam Thmor Pro"/>
              </a:rPr>
              <a:t>identificação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introdução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metodologia</a:t>
            </a:r>
            <a:r>
              <a:rPr lang="en-US" sz="600" dirty="0">
                <a:solidFill>
                  <a:srgbClr val="4C1130"/>
                </a:solidFill>
                <a:latin typeface="Kdam Thmor Pro"/>
                <a:ea typeface="Kdam Thmor Pro"/>
                <a:cs typeface="Kdam Thmor Pro"/>
                <a:sym typeface="Kdam Thmor Pro"/>
              </a:rPr>
              <a:t> e </a:t>
            </a:r>
            <a:r>
              <a:rPr lang="en-US" sz="600" dirty="0" err="1">
                <a:solidFill>
                  <a:srgbClr val="4C1130"/>
                </a:solidFill>
                <a:latin typeface="Kdam Thmor Pro"/>
                <a:ea typeface="Kdam Thmor Pro"/>
                <a:cs typeface="Kdam Thmor Pro"/>
                <a:sym typeface="Kdam Thmor Pro"/>
              </a:rPr>
              <a:t>resultados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alcançados</a:t>
            </a:r>
            <a:r>
              <a:rPr lang="en-US" sz="600" dirty="0">
                <a:solidFill>
                  <a:srgbClr val="4C1130"/>
                </a:solidFill>
                <a:latin typeface="Kdam Thmor Pro"/>
                <a:ea typeface="Kdam Thmor Pro"/>
                <a:cs typeface="Kdam Thmor Pro"/>
                <a:sym typeface="Kdam Thmor Pro"/>
              </a:rPr>
              <a:t>/</a:t>
            </a:r>
            <a:r>
              <a:rPr lang="en-US" sz="600" dirty="0" err="1">
                <a:solidFill>
                  <a:srgbClr val="4C1130"/>
                </a:solidFill>
                <a:latin typeface="Kdam Thmor Pro"/>
                <a:ea typeface="Kdam Thmor Pro"/>
                <a:cs typeface="Kdam Thmor Pro"/>
                <a:sym typeface="Kdam Thmor Pro"/>
              </a:rPr>
              <a:t>esperados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conclusão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agradecimentos</a:t>
            </a:r>
            <a:r>
              <a:rPr lang="en-US" sz="600" dirty="0">
                <a:solidFill>
                  <a:srgbClr val="4C1130"/>
                </a:solidFill>
                <a:latin typeface="Kdam Thmor Pro"/>
                <a:ea typeface="Kdam Thmor Pro"/>
                <a:cs typeface="Kdam Thmor Pro"/>
                <a:sym typeface="Kdam Thmor Pro"/>
              </a:rPr>
              <a:t> e </a:t>
            </a:r>
            <a:r>
              <a:rPr lang="en-US" sz="600" dirty="0" err="1">
                <a:solidFill>
                  <a:srgbClr val="4C1130"/>
                </a:solidFill>
                <a:latin typeface="Kdam Thmor Pro"/>
                <a:ea typeface="Kdam Thmor Pro"/>
                <a:cs typeface="Kdam Thmor Pro"/>
                <a:sym typeface="Kdam Thmor Pro"/>
              </a:rPr>
              <a:t>referências</a:t>
            </a:r>
            <a:r>
              <a:rPr lang="en-US" sz="600" dirty="0">
                <a:solidFill>
                  <a:srgbClr val="4C1130"/>
                </a:solidFill>
                <a:latin typeface="Kdam Thmor Pro"/>
                <a:ea typeface="Kdam Thmor Pro"/>
                <a:cs typeface="Kdam Thmor Pro"/>
                <a:sym typeface="Kdam Thmor Pro"/>
              </a:rPr>
              <a:t>. O </a:t>
            </a:r>
            <a:r>
              <a:rPr lang="en-US" sz="600" dirty="0" err="1">
                <a:solidFill>
                  <a:srgbClr val="4C1130"/>
                </a:solidFill>
                <a:latin typeface="Kdam Thmor Pro"/>
                <a:ea typeface="Kdam Thmor Pro"/>
                <a:cs typeface="Kdam Thmor Pro"/>
                <a:sym typeface="Kdam Thmor Pro"/>
              </a:rPr>
              <a:t>título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deve</a:t>
            </a:r>
            <a:r>
              <a:rPr lang="en-US" sz="600" dirty="0">
                <a:solidFill>
                  <a:srgbClr val="4C1130"/>
                </a:solidFill>
                <a:latin typeface="Kdam Thmor Pro"/>
                <a:ea typeface="Kdam Thmor Pro"/>
                <a:cs typeface="Kdam Thmor Pro"/>
                <a:sym typeface="Kdam Thmor Pro"/>
              </a:rPr>
              <a:t> ser </a:t>
            </a:r>
            <a:r>
              <a:rPr lang="en-US" sz="600" dirty="0" err="1">
                <a:solidFill>
                  <a:srgbClr val="4C1130"/>
                </a:solidFill>
                <a:latin typeface="Kdam Thmor Pro"/>
                <a:ea typeface="Kdam Thmor Pro"/>
                <a:cs typeface="Kdam Thmor Pro"/>
                <a:sym typeface="Kdam Thmor Pro"/>
              </a:rPr>
              <a:t>bem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destacado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permitindo</a:t>
            </a:r>
            <a:r>
              <a:rPr lang="en-US" sz="600" dirty="0">
                <a:solidFill>
                  <a:srgbClr val="4C1130"/>
                </a:solidFill>
                <a:latin typeface="Kdam Thmor Pro"/>
                <a:ea typeface="Kdam Thmor Pro"/>
                <a:cs typeface="Kdam Thmor Pro"/>
                <a:sym typeface="Kdam Thmor Pro"/>
              </a:rPr>
              <a:t> que o </a:t>
            </a:r>
            <a:r>
              <a:rPr lang="en-US" sz="600" dirty="0" err="1">
                <a:solidFill>
                  <a:srgbClr val="4C1130"/>
                </a:solidFill>
                <a:latin typeface="Kdam Thmor Pro"/>
                <a:ea typeface="Kdam Thmor Pro"/>
                <a:cs typeface="Kdam Thmor Pro"/>
                <a:sym typeface="Kdam Thmor Pro"/>
              </a:rPr>
              <a:t>visitante</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tenha</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facilidade</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identificar</a:t>
            </a:r>
            <a:r>
              <a:rPr lang="en-US" sz="600" dirty="0">
                <a:solidFill>
                  <a:srgbClr val="4C1130"/>
                </a:solidFill>
                <a:latin typeface="Kdam Thmor Pro"/>
                <a:ea typeface="Kdam Thmor Pro"/>
                <a:cs typeface="Kdam Thmor Pro"/>
                <a:sym typeface="Kdam Thmor Pro"/>
              </a:rPr>
              <a:t> o </a:t>
            </a:r>
            <a:r>
              <a:rPr lang="en-US" sz="600" dirty="0" err="1">
                <a:solidFill>
                  <a:srgbClr val="4C1130"/>
                </a:solidFill>
                <a:latin typeface="Kdam Thmor Pro"/>
                <a:ea typeface="Kdam Thmor Pro"/>
                <a:cs typeface="Kdam Thmor Pro"/>
                <a:sym typeface="Kdam Thmor Pro"/>
              </a:rPr>
              <a:t>trabalho</a:t>
            </a:r>
            <a:r>
              <a:rPr lang="en-US" sz="600" dirty="0">
                <a:solidFill>
                  <a:srgbClr val="4C1130"/>
                </a:solidFill>
                <a:latin typeface="Kdam Thmor Pro"/>
                <a:ea typeface="Kdam Thmor Pro"/>
                <a:cs typeface="Kdam Thmor Pro"/>
                <a:sym typeface="Kdam Thmor Pro"/>
              </a:rPr>
              <a:t>. Utilize a </a:t>
            </a:r>
            <a:r>
              <a:rPr lang="en-US" sz="600" dirty="0" err="1">
                <a:solidFill>
                  <a:srgbClr val="4C1130"/>
                </a:solidFill>
                <a:latin typeface="Kdam Thmor Pro"/>
                <a:ea typeface="Kdam Thmor Pro"/>
                <a:cs typeface="Kdam Thmor Pro"/>
                <a:sym typeface="Kdam Thmor Pro"/>
              </a:rPr>
              <a:t>fonte</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Kdam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Thmor</a:t>
            </a:r>
            <a:r>
              <a:rPr lang="en-US" sz="600" dirty="0">
                <a:solidFill>
                  <a:srgbClr val="4C1130"/>
                </a:solidFill>
                <a:latin typeface="Kdam Thmor Pro"/>
                <a:ea typeface="Kdam Thmor Pro"/>
                <a:cs typeface="Kdam Thmor Pro"/>
                <a:sym typeface="Kdam Thmor Pro"/>
              </a:rPr>
              <a:t> Pro, </a:t>
            </a:r>
            <a:r>
              <a:rPr lang="en-US" sz="600" dirty="0" err="1">
                <a:solidFill>
                  <a:srgbClr val="4C1130"/>
                </a:solidFill>
                <a:latin typeface="Kdam Thmor Pro"/>
                <a:ea typeface="Kdam Thmor Pro"/>
                <a:cs typeface="Kdam Thmor Pro"/>
                <a:sym typeface="Kdam Thmor Pro"/>
              </a:rPr>
              <a:t>tamanho</a:t>
            </a:r>
            <a:r>
              <a:rPr lang="en-US" sz="600" dirty="0">
                <a:solidFill>
                  <a:srgbClr val="4C1130"/>
                </a:solidFill>
                <a:latin typeface="Kdam Thmor Pro"/>
                <a:ea typeface="Kdam Thmor Pro"/>
                <a:cs typeface="Kdam Thmor Pro"/>
                <a:sym typeface="Kdam Thmor Pro"/>
              </a:rPr>
              <a:t> de </a:t>
            </a:r>
            <a:r>
              <a:rPr lang="en-US" sz="600" dirty="0" err="1">
                <a:solidFill>
                  <a:srgbClr val="4C1130"/>
                </a:solidFill>
                <a:latin typeface="Kdam Thmor Pro"/>
                <a:ea typeface="Kdam Thmor Pro"/>
                <a:cs typeface="Kdam Thmor Pro"/>
                <a:sym typeface="Kdam Thmor Pro"/>
              </a:rPr>
              <a:t>fonte</a:t>
            </a:r>
            <a:r>
              <a:rPr lang="en-US" sz="600" dirty="0">
                <a:solidFill>
                  <a:srgbClr val="4C1130"/>
                </a:solidFill>
                <a:latin typeface="Kdam Thmor Pro"/>
                <a:ea typeface="Kdam Thmor Pro"/>
                <a:cs typeface="Kdam Thmor Pro"/>
                <a:sym typeface="Kdam Thmor Pro"/>
              </a:rPr>
              <a:t> 15 </a:t>
            </a:r>
            <a:r>
              <a:rPr lang="en-US" sz="600" dirty="0" err="1">
                <a:solidFill>
                  <a:srgbClr val="4C1130"/>
                </a:solidFill>
                <a:latin typeface="Kdam Thmor Pro"/>
                <a:ea typeface="Kdam Thmor Pro"/>
                <a:cs typeface="Kdam Thmor Pro"/>
                <a:sym typeface="Kdam Thmor Pro"/>
              </a:rPr>
              <a:t>como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mínimo</a:t>
            </a:r>
            <a:r>
              <a:rPr lang="en-US" sz="600" dirty="0">
                <a:solidFill>
                  <a:srgbClr val="4C1130"/>
                </a:solidFill>
                <a:latin typeface="Kdam Thmor Pro"/>
                <a:ea typeface="Kdam Thmor Pro"/>
                <a:cs typeface="Kdam Thmor Pro"/>
                <a:sym typeface="Kdam Thmor Pro"/>
              </a:rPr>
              <a:t> para </a:t>
            </a:r>
            <a:r>
              <a:rPr lang="en-US" sz="600" dirty="0" err="1">
                <a:solidFill>
                  <a:srgbClr val="4C1130"/>
                </a:solidFill>
                <a:latin typeface="Kdam Thmor Pro"/>
                <a:ea typeface="Kdam Thmor Pro"/>
                <a:cs typeface="Kdam Thmor Pro"/>
                <a:sym typeface="Kdam Thmor Pro"/>
              </a:rPr>
              <a:t>título</a:t>
            </a:r>
            <a:r>
              <a:rPr lang="en-US" sz="600" dirty="0">
                <a:solidFill>
                  <a:srgbClr val="4C1130"/>
                </a:solidFill>
                <a:latin typeface="Kdam Thmor Pro"/>
                <a:ea typeface="Kdam Thmor Pro"/>
                <a:cs typeface="Kdam Thmor Pro"/>
                <a:sym typeface="Kdam Thmor Pro"/>
              </a:rPr>
              <a:t>, 10 para </a:t>
            </a:r>
            <a:r>
              <a:rPr lang="en-US" sz="600" dirty="0" err="1">
                <a:solidFill>
                  <a:srgbClr val="4C1130"/>
                </a:solidFill>
                <a:latin typeface="Kdam Thmor Pro"/>
                <a:ea typeface="Kdam Thmor Pro"/>
                <a:cs typeface="Kdam Thmor Pro"/>
                <a:sym typeface="Kdam Thmor Pro"/>
              </a:rPr>
              <a:t>os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títulos</a:t>
            </a:r>
            <a:r>
              <a:rPr lang="en-US" sz="600" dirty="0">
                <a:solidFill>
                  <a:srgbClr val="4C1130"/>
                </a:solidFill>
                <a:latin typeface="Kdam Thmor Pro"/>
                <a:ea typeface="Kdam Thmor Pro"/>
                <a:cs typeface="Kdam Thmor Pro"/>
                <a:sym typeface="Kdam Thmor Pro"/>
              </a:rPr>
              <a:t> das </a:t>
            </a:r>
            <a:r>
              <a:rPr lang="en-US" sz="600" dirty="0" err="1">
                <a:solidFill>
                  <a:srgbClr val="4C1130"/>
                </a:solidFill>
                <a:latin typeface="Kdam Thmor Pro"/>
                <a:ea typeface="Kdam Thmor Pro"/>
                <a:cs typeface="Kdam Thmor Pro"/>
                <a:sym typeface="Kdam Thmor Pro"/>
              </a:rPr>
              <a:t>seções</a:t>
            </a:r>
            <a:r>
              <a:rPr lang="en-US" sz="600" dirty="0">
                <a:solidFill>
                  <a:srgbClr val="4C1130"/>
                </a:solidFill>
                <a:latin typeface="Kdam Thmor Pro"/>
                <a:ea typeface="Kdam Thmor Pro"/>
                <a:cs typeface="Kdam Thmor Pro"/>
                <a:sym typeface="Kdam Thmor Pro"/>
              </a:rPr>
              <a:t> e </a:t>
            </a:r>
            <a:r>
              <a:rPr lang="en-US" sz="600" dirty="0" err="1">
                <a:solidFill>
                  <a:srgbClr val="4C1130"/>
                </a:solidFill>
                <a:latin typeface="Kdam Thmor Pro"/>
                <a:ea typeface="Kdam Thmor Pro"/>
                <a:cs typeface="Kdam Thmor Pro"/>
                <a:sym typeface="Kdam Thmor Pro"/>
              </a:rPr>
              <a:t>fonte</a:t>
            </a:r>
            <a:r>
              <a:rPr lang="en-US" sz="600" dirty="0">
                <a:solidFill>
                  <a:srgbClr val="4C1130"/>
                </a:solidFill>
                <a:latin typeface="Kdam Thmor Pro"/>
                <a:ea typeface="Kdam Thmor Pro"/>
                <a:cs typeface="Kdam Thmor Pro"/>
                <a:sym typeface="Kdam Thmor Pro"/>
              </a:rPr>
              <a:t> 6 </a:t>
            </a:r>
            <a:r>
              <a:rPr lang="en-US" sz="600" dirty="0" err="1">
                <a:solidFill>
                  <a:srgbClr val="4C1130"/>
                </a:solidFill>
                <a:latin typeface="Kdam Thmor Pro"/>
                <a:ea typeface="Kdam Thmor Pro"/>
                <a:cs typeface="Kdam Thmor Pro"/>
                <a:sym typeface="Kdam Thmor Pro"/>
              </a:rPr>
              <a:t>como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mínimo</a:t>
            </a:r>
            <a:r>
              <a:rPr lang="en-US" sz="600" dirty="0">
                <a:solidFill>
                  <a:srgbClr val="4C1130"/>
                </a:solidFill>
                <a:latin typeface="Kdam Thmor Pro"/>
                <a:ea typeface="Kdam Thmor Pro"/>
                <a:cs typeface="Kdam Thmor Pro"/>
                <a:sym typeface="Kdam Thmor Pro"/>
              </a:rPr>
              <a:t> para </a:t>
            </a:r>
            <a:r>
              <a:rPr lang="en-US" sz="600" dirty="0" err="1">
                <a:solidFill>
                  <a:srgbClr val="4C1130"/>
                </a:solidFill>
                <a:latin typeface="Kdam Thmor Pro"/>
                <a:ea typeface="Kdam Thmor Pro"/>
                <a:cs typeface="Kdam Thmor Pro"/>
                <a:sym typeface="Kdam Thmor Pro"/>
              </a:rPr>
              <a:t>conteúdo</a:t>
            </a:r>
            <a:r>
              <a:rPr lang="en-US" sz="600" dirty="0">
                <a:solidFill>
                  <a:srgbClr val="4C1130"/>
                </a:solidFill>
                <a:latin typeface="Kdam Thmor Pro"/>
                <a:ea typeface="Kdam Thmor Pro"/>
                <a:cs typeface="Kdam Thmor Pro"/>
                <a:sym typeface="Kdam Thmor Pro"/>
              </a:rPr>
              <a:t>. O </a:t>
            </a:r>
            <a:r>
              <a:rPr lang="en-US" sz="600" dirty="0" err="1">
                <a:solidFill>
                  <a:srgbClr val="4C1130"/>
                </a:solidFill>
                <a:latin typeface="Kdam Thmor Pro"/>
                <a:ea typeface="Kdam Thmor Pro"/>
                <a:cs typeface="Kdam Thmor Pro"/>
                <a:sym typeface="Kdam Thmor Pro"/>
              </a:rPr>
              <a:t>pôster</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deve</a:t>
            </a:r>
            <a:r>
              <a:rPr lang="en-US" sz="600" dirty="0">
                <a:solidFill>
                  <a:srgbClr val="4C1130"/>
                </a:solidFill>
                <a:latin typeface="Kdam Thmor Pro"/>
                <a:ea typeface="Kdam Thmor Pro"/>
                <a:cs typeface="Kdam Thmor Pro"/>
                <a:sym typeface="Kdam Thmor Pro"/>
              </a:rPr>
              <a:t> ser </a:t>
            </a:r>
            <a:r>
              <a:rPr lang="en-US" sz="600" dirty="0" err="1">
                <a:solidFill>
                  <a:srgbClr val="4C1130"/>
                </a:solidFill>
                <a:latin typeface="Kdam Thmor Pro"/>
                <a:ea typeface="Kdam Thmor Pro"/>
                <a:cs typeface="Kdam Thmor Pro"/>
                <a:sym typeface="Kdam Thmor Pro"/>
              </a:rPr>
              <a:t>confeccionado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em</a:t>
            </a:r>
            <a:r>
              <a:rPr lang="en-US" sz="600" dirty="0">
                <a:solidFill>
                  <a:srgbClr val="4C1130"/>
                </a:solidFill>
                <a:latin typeface="Kdam Thmor Pro"/>
                <a:ea typeface="Kdam Thmor Pro"/>
                <a:cs typeface="Kdam Thmor Pro"/>
                <a:sym typeface="Kdam Thmor Pro"/>
              </a:rPr>
              <a:t> material </a:t>
            </a:r>
            <a:r>
              <a:rPr lang="en-US" sz="600" dirty="0" err="1">
                <a:solidFill>
                  <a:srgbClr val="4C1130"/>
                </a:solidFill>
                <a:latin typeface="Kdam Thmor Pro"/>
                <a:ea typeface="Kdam Thmor Pro"/>
                <a:cs typeface="Kdam Thmor Pro"/>
                <a:sym typeface="Kdam Thmor Pro"/>
              </a:rPr>
              <a:t>adequado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papel</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lona</a:t>
            </a:r>
            <a:r>
              <a:rPr lang="en-US" sz="600" dirty="0">
                <a:solidFill>
                  <a:srgbClr val="4C1130"/>
                </a:solidFill>
                <a:latin typeface="Kdam Thmor Pro"/>
                <a:ea typeface="Kdam Thmor Pro"/>
                <a:cs typeface="Kdam Thmor Pro"/>
                <a:sym typeface="Kdam Thmor Pro"/>
              </a:rPr>
              <a:t>, PVC, </a:t>
            </a:r>
            <a:r>
              <a:rPr lang="en-US" sz="600" dirty="0" err="1">
                <a:solidFill>
                  <a:srgbClr val="4C1130"/>
                </a:solidFill>
                <a:latin typeface="Kdam Thmor Pro"/>
                <a:ea typeface="Kdam Thmor Pro"/>
                <a:cs typeface="Kdam Thmor Pro"/>
                <a:sym typeface="Kdam Thmor Pro"/>
              </a:rPr>
              <a:t>glosspaper</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ou</a:t>
            </a:r>
            <a:r>
              <a:rPr lang="en-US" sz="600" dirty="0">
                <a:solidFill>
                  <a:srgbClr val="4C1130"/>
                </a:solidFill>
                <a:latin typeface="Kdam Thmor Pro"/>
                <a:ea typeface="Kdam Thmor Pro"/>
                <a:cs typeface="Kdam Thmor Pro"/>
                <a:sym typeface="Kdam Thmor Pro"/>
              </a:rPr>
              <a:t> similar).</a:t>
            </a:r>
            <a:endParaRPr sz="600" dirty="0">
              <a:solidFill>
                <a:srgbClr val="4C1130"/>
              </a:solidFill>
              <a:latin typeface="Kdam Thmor Pro"/>
              <a:ea typeface="Kdam Thmor Pro"/>
              <a:cs typeface="Kdam Thmor Pro"/>
              <a:sym typeface="Kdam Thmor Pro"/>
            </a:endParaRPr>
          </a:p>
          <a:p>
            <a:pPr marL="0" lvl="0" indent="0" algn="just" rtl="0">
              <a:spcBef>
                <a:spcPts val="0"/>
              </a:spcBef>
              <a:spcAft>
                <a:spcPts val="0"/>
              </a:spcAft>
              <a:buNone/>
            </a:pPr>
            <a:r>
              <a:rPr lang="en-US" sz="600" dirty="0">
                <a:solidFill>
                  <a:srgbClr val="4C1130"/>
                </a:solidFill>
                <a:latin typeface="Kdam Thmor Pro"/>
                <a:ea typeface="Kdam Thmor Pro"/>
                <a:cs typeface="Kdam Thmor Pro"/>
                <a:sym typeface="Kdam Thmor Pro"/>
              </a:rPr>
              <a:t>    O </a:t>
            </a:r>
            <a:r>
              <a:rPr lang="en-US" sz="600" dirty="0" err="1">
                <a:solidFill>
                  <a:srgbClr val="4C1130"/>
                </a:solidFill>
                <a:latin typeface="Kdam Thmor Pro"/>
                <a:ea typeface="Kdam Thmor Pro"/>
                <a:cs typeface="Kdam Thmor Pro"/>
                <a:sym typeface="Kdam Thmor Pro"/>
              </a:rPr>
              <a:t>pôster</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deverá</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conter</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informações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referentes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ao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trabalho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apresentado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ao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evento</a:t>
            </a:r>
            <a:r>
              <a:rPr lang="en-US" sz="600" dirty="0">
                <a:solidFill>
                  <a:srgbClr val="4C1130"/>
                </a:solidFill>
                <a:latin typeface="Kdam Thmor Pro"/>
                <a:ea typeface="Kdam Thmor Pro"/>
                <a:cs typeface="Kdam Thmor Pro"/>
                <a:sym typeface="Kdam Thmor Pro"/>
              </a:rPr>
              <a:t> para </a:t>
            </a:r>
            <a:r>
              <a:rPr lang="en-US" sz="600" dirty="0" err="1">
                <a:solidFill>
                  <a:srgbClr val="4C1130"/>
                </a:solidFill>
                <a:latin typeface="Kdam Thmor Pro"/>
                <a:ea typeface="Kdam Thmor Pro"/>
                <a:cs typeface="Kdam Thmor Pro"/>
                <a:sym typeface="Kdam Thmor Pro"/>
              </a:rPr>
              <a:t>avaliação</a:t>
            </a:r>
            <a:r>
              <a:rPr lang="en-US" sz="600" dirty="0">
                <a:solidFill>
                  <a:srgbClr val="4C1130"/>
                </a:solidFill>
                <a:latin typeface="Kdam Thmor Pro"/>
                <a:ea typeface="Kdam Thmor Pro"/>
                <a:cs typeface="Kdam Thmor Pro"/>
                <a:sym typeface="Kdam Thmor Pro"/>
              </a:rPr>
              <a:t>. As </a:t>
            </a:r>
            <a:r>
              <a:rPr lang="en-US" sz="600" dirty="0" err="1">
                <a:solidFill>
                  <a:srgbClr val="4C1130"/>
                </a:solidFill>
                <a:latin typeface="Kdam Thmor Pro"/>
                <a:ea typeface="Kdam Thmor Pro"/>
                <a:cs typeface="Kdam Thmor Pro"/>
                <a:sym typeface="Kdam Thmor Pro"/>
              </a:rPr>
              <a:t>informações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apresentadas</a:t>
            </a:r>
            <a:r>
              <a:rPr lang="en-US" sz="600" dirty="0">
                <a:solidFill>
                  <a:srgbClr val="4C1130"/>
                </a:solidFill>
                <a:latin typeface="Kdam Thmor Pro"/>
                <a:ea typeface="Kdam Thmor Pro"/>
                <a:cs typeface="Kdam Thmor Pro"/>
                <a:sym typeface="Kdam Thmor Pro"/>
              </a:rPr>
              <a:t> no </a:t>
            </a:r>
            <a:r>
              <a:rPr lang="en-US" sz="600" dirty="0" err="1">
                <a:solidFill>
                  <a:srgbClr val="4C1130"/>
                </a:solidFill>
                <a:latin typeface="Kdam Thmor Pro"/>
                <a:ea typeface="Kdam Thmor Pro"/>
                <a:cs typeface="Kdam Thmor Pro"/>
                <a:sym typeface="Kdam Thmor Pro"/>
              </a:rPr>
              <a:t>pôster</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devem</a:t>
            </a:r>
            <a:r>
              <a:rPr lang="en-US" sz="600" dirty="0">
                <a:solidFill>
                  <a:srgbClr val="4C1130"/>
                </a:solidFill>
                <a:latin typeface="Kdam Thmor Pro"/>
                <a:ea typeface="Kdam Thmor Pro"/>
                <a:cs typeface="Kdam Thmor Pro"/>
                <a:sym typeface="Kdam Thmor Pro"/>
              </a:rPr>
              <a:t> ser </a:t>
            </a:r>
            <a:r>
              <a:rPr lang="en-US" sz="600" dirty="0" err="1">
                <a:solidFill>
                  <a:srgbClr val="4C1130"/>
                </a:solidFill>
                <a:latin typeface="Kdam Thmor Pro"/>
                <a:ea typeface="Kdam Thmor Pro"/>
                <a:cs typeface="Kdam Thmor Pro"/>
                <a:sym typeface="Kdam Thmor Pro"/>
              </a:rPr>
              <a:t>concisas</a:t>
            </a:r>
            <a:r>
              <a:rPr lang="en-US" sz="600" dirty="0">
                <a:solidFill>
                  <a:srgbClr val="4C1130"/>
                </a:solidFill>
                <a:latin typeface="Kdam Thmor Pro"/>
                <a:ea typeface="Kdam Thmor Pro"/>
                <a:cs typeface="Kdam Thmor Pro"/>
                <a:sym typeface="Kdam Thmor Pro"/>
              </a:rPr>
              <a:t> e </a:t>
            </a:r>
            <a:r>
              <a:rPr lang="en-US" sz="600" dirty="0" err="1">
                <a:solidFill>
                  <a:srgbClr val="4C1130"/>
                </a:solidFill>
                <a:latin typeface="Kdam Thmor Pro"/>
                <a:ea typeface="Kdam Thmor Pro"/>
                <a:cs typeface="Kdam Thmor Pro"/>
                <a:sym typeface="Kdam Thmor Pro"/>
              </a:rPr>
              <a:t>claras</a:t>
            </a:r>
            <a:r>
              <a:rPr lang="en-US" sz="600" dirty="0">
                <a:solidFill>
                  <a:srgbClr val="4C1130"/>
                </a:solidFill>
                <a:latin typeface="Kdam Thmor Pro"/>
                <a:ea typeface="Kdam Thmor Pro"/>
                <a:cs typeface="Kdam Thmor Pro"/>
                <a:sym typeface="Kdam Thmor Pro"/>
              </a:rPr>
              <a:t>. Este </a:t>
            </a:r>
            <a:r>
              <a:rPr lang="en-US" sz="600" dirty="0" err="1">
                <a:solidFill>
                  <a:srgbClr val="4C1130"/>
                </a:solidFill>
                <a:latin typeface="Kdam Thmor Pro"/>
                <a:ea typeface="Kdam Thmor Pro"/>
                <a:cs typeface="Kdam Thmor Pro"/>
                <a:sym typeface="Kdam Thmor Pro"/>
              </a:rPr>
              <a:t>modelo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já</a:t>
            </a:r>
            <a:r>
              <a:rPr lang="en-US" sz="600" dirty="0">
                <a:solidFill>
                  <a:srgbClr val="4C1130"/>
                </a:solidFill>
                <a:latin typeface="Kdam Thmor Pro"/>
                <a:ea typeface="Kdam Thmor Pro"/>
                <a:cs typeface="Kdam Thmor Pro"/>
                <a:sym typeface="Kdam Thmor Pro"/>
              </a:rPr>
              <a:t> se </a:t>
            </a:r>
            <a:r>
              <a:rPr lang="en-US" sz="600" dirty="0" err="1">
                <a:solidFill>
                  <a:srgbClr val="4C1130"/>
                </a:solidFill>
                <a:latin typeface="Kdam Thmor Pro"/>
                <a:ea typeface="Kdam Thmor Pro"/>
                <a:cs typeface="Kdam Thmor Pro"/>
                <a:sym typeface="Kdam Thmor Pro"/>
              </a:rPr>
              <a:t>encontra</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na</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formatação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sugerida</a:t>
            </a:r>
            <a:r>
              <a:rPr lang="en-US" sz="600" dirty="0">
                <a:solidFill>
                  <a:srgbClr val="4C1130"/>
                </a:solidFill>
                <a:latin typeface="Kdam Thmor Pro"/>
                <a:ea typeface="Kdam Thmor Pro"/>
                <a:cs typeface="Kdam Thmor Pro"/>
                <a:sym typeface="Kdam Thmor Pro"/>
              </a:rPr>
              <a:t>, mas </a:t>
            </a:r>
            <a:r>
              <a:rPr lang="en-US" sz="600" dirty="0" err="1">
                <a:solidFill>
                  <a:srgbClr val="4C1130"/>
                </a:solidFill>
                <a:latin typeface="Kdam Thmor Pro"/>
                <a:ea typeface="Kdam Thmor Pro"/>
                <a:cs typeface="Kdam Thmor Pro"/>
                <a:sym typeface="Kdam Thmor Pro"/>
              </a:rPr>
              <a:t>como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mencionado</a:t>
            </a:r>
            <a:r>
              <a:rPr lang="en-US" sz="600" dirty="0">
                <a:solidFill>
                  <a:srgbClr val="4C1130"/>
                </a:solidFill>
                <a:latin typeface="Kdam Thmor Pro"/>
                <a:ea typeface="Kdam Thmor Pro"/>
                <a:cs typeface="Kdam Thmor Pro"/>
                <a:sym typeface="Kdam Thmor Pro"/>
              </a:rPr>
              <a:t> no </a:t>
            </a:r>
            <a:r>
              <a:rPr lang="en-US" sz="600" dirty="0" err="1">
                <a:solidFill>
                  <a:srgbClr val="4C1130"/>
                </a:solidFill>
                <a:latin typeface="Kdam Thmor Pro"/>
                <a:ea typeface="Kdam Thmor Pro"/>
                <a:cs typeface="Kdam Thmor Pro"/>
                <a:sym typeface="Kdam Thmor Pro"/>
              </a:rPr>
              <a:t>parágrafo</a:t>
            </a:r>
            <a:r>
              <a:rPr lang="en-US" sz="600" dirty="0">
                <a:solidFill>
                  <a:srgbClr val="4C1130"/>
                </a:solidFill>
                <a:latin typeface="Kdam Thmor Pro"/>
                <a:ea typeface="Kdam Thmor Pro"/>
                <a:cs typeface="Kdam Thmor Pro"/>
                <a:sym typeface="Kdam Thmor Pro"/>
              </a:rPr>
              <a:t> anterior, </a:t>
            </a:r>
            <a:r>
              <a:rPr lang="en-US" sz="600" dirty="0" err="1">
                <a:solidFill>
                  <a:srgbClr val="4C1130"/>
                </a:solidFill>
                <a:latin typeface="Kdam Thmor Pro"/>
                <a:ea typeface="Kdam Thmor Pro"/>
                <a:cs typeface="Kdam Thmor Pro"/>
                <a:sym typeface="Kdam Thmor Pro"/>
              </a:rPr>
              <a:t>pode</a:t>
            </a:r>
            <a:r>
              <a:rPr lang="en-US" sz="600" dirty="0">
                <a:solidFill>
                  <a:srgbClr val="4C1130"/>
                </a:solidFill>
                <a:latin typeface="Kdam Thmor Pro"/>
                <a:ea typeface="Kdam Thmor Pro"/>
                <a:cs typeface="Kdam Thmor Pro"/>
                <a:sym typeface="Kdam Thmor Pro"/>
              </a:rPr>
              <a:t> ser </a:t>
            </a:r>
            <a:r>
              <a:rPr lang="en-US" sz="600" dirty="0" err="1">
                <a:solidFill>
                  <a:srgbClr val="4C1130"/>
                </a:solidFill>
                <a:latin typeface="Kdam Thmor Pro"/>
                <a:ea typeface="Kdam Thmor Pro"/>
                <a:cs typeface="Kdam Thmor Pro"/>
                <a:sym typeface="Kdam Thmor Pro"/>
              </a:rPr>
              <a:t>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três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colunas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contanto</a:t>
            </a:r>
            <a:r>
              <a:rPr lang="en-US" sz="600" dirty="0">
                <a:solidFill>
                  <a:srgbClr val="4C1130"/>
                </a:solidFill>
                <a:latin typeface="Kdam Thmor Pro"/>
                <a:ea typeface="Kdam Thmor Pro"/>
                <a:cs typeface="Kdam Thmor Pro"/>
                <a:sym typeface="Kdam Thmor Pro"/>
              </a:rPr>
              <a:t> que </a:t>
            </a:r>
            <a:r>
              <a:rPr lang="en-US" sz="600" dirty="0" err="1">
                <a:solidFill>
                  <a:srgbClr val="4C1130"/>
                </a:solidFill>
                <a:latin typeface="Kdam Thmor Pro"/>
                <a:ea typeface="Kdam Thmor Pro"/>
                <a:cs typeface="Kdam Thmor Pro"/>
                <a:sym typeface="Kdam Thmor Pro"/>
              </a:rPr>
              <a:t>respeite</a:t>
            </a:r>
            <a:r>
              <a:rPr lang="en-US" sz="600" dirty="0">
                <a:solidFill>
                  <a:srgbClr val="4C1130"/>
                </a:solidFill>
                <a:latin typeface="Kdam Thmor Pro"/>
                <a:ea typeface="Kdam Thmor Pro"/>
                <a:cs typeface="Kdam Thmor Pro"/>
                <a:sym typeface="Kdam Thmor Pro"/>
              </a:rPr>
              <a:t> as </a:t>
            </a:r>
            <a:r>
              <a:rPr lang="en-US" sz="600" dirty="0" err="1">
                <a:solidFill>
                  <a:srgbClr val="4C1130"/>
                </a:solidFill>
                <a:latin typeface="Kdam Thmor Pro"/>
                <a:ea typeface="Kdam Thmor Pro"/>
                <a:cs typeface="Kdam Thmor Pro"/>
                <a:sym typeface="Kdam Thmor Pro"/>
              </a:rPr>
              <a:t>regras</a:t>
            </a:r>
            <a:r>
              <a:rPr lang="en-US" sz="600" dirty="0">
                <a:solidFill>
                  <a:srgbClr val="4C1130"/>
                </a:solidFill>
                <a:latin typeface="Kdam Thmor Pro"/>
                <a:ea typeface="Kdam Thmor Pro"/>
                <a:cs typeface="Kdam Thmor Pro"/>
                <a:sym typeface="Kdam Thmor Pro"/>
              </a:rPr>
              <a:t> de </a:t>
            </a:r>
            <a:r>
              <a:rPr lang="en-US" sz="600" dirty="0" err="1">
                <a:solidFill>
                  <a:srgbClr val="4C1130"/>
                </a:solidFill>
                <a:latin typeface="Kdam Thmor Pro"/>
                <a:ea typeface="Kdam Thmor Pro"/>
                <a:cs typeface="Kdam Thmor Pro"/>
                <a:sym typeface="Kdam Thmor Pro"/>
              </a:rPr>
              <a:t>formatação</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Utilizem</a:t>
            </a:r>
            <a:r>
              <a:rPr lang="en-US" sz="600" dirty="0">
                <a:solidFill>
                  <a:srgbClr val="4C1130"/>
                </a:solidFill>
                <a:latin typeface="Kdam Thmor Pro"/>
                <a:ea typeface="Kdam Thmor Pro"/>
                <a:cs typeface="Kdam Thmor Pro"/>
                <a:sym typeface="Kdam Thmor Pro"/>
              </a:rPr>
              <a:t> a </a:t>
            </a:r>
            <a:r>
              <a:rPr lang="en-US" sz="600" dirty="0" err="1">
                <a:solidFill>
                  <a:srgbClr val="4C1130"/>
                </a:solidFill>
                <a:latin typeface="Kdam Thmor Pro"/>
                <a:ea typeface="Kdam Thmor Pro"/>
                <a:cs typeface="Kdam Thmor Pro"/>
                <a:sym typeface="Kdam Thmor Pro"/>
              </a:rPr>
              <a:t>criatividade</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respeitando</a:t>
            </a:r>
            <a:r>
              <a:rPr lang="en-US" sz="600" dirty="0">
                <a:solidFill>
                  <a:srgbClr val="4C1130"/>
                </a:solidFill>
                <a:latin typeface="Kdam Thmor Pro"/>
                <a:ea typeface="Kdam Thmor Pro"/>
                <a:cs typeface="Kdam Thmor Pro"/>
                <a:sym typeface="Kdam Thmor Pro"/>
              </a:rPr>
              <a:t> as </a:t>
            </a:r>
            <a:r>
              <a:rPr lang="en-US" sz="600" dirty="0" err="1">
                <a:solidFill>
                  <a:srgbClr val="4C1130"/>
                </a:solidFill>
                <a:latin typeface="Kdam Thmor Pro"/>
                <a:ea typeface="Kdam Thmor Pro"/>
                <a:cs typeface="Kdam Thmor Pro"/>
                <a:sym typeface="Kdam Thmor Pro"/>
              </a:rPr>
              <a:t>regras</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Será</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obrigatória</a:t>
            </a:r>
            <a:r>
              <a:rPr lang="en-US" sz="600" dirty="0">
                <a:solidFill>
                  <a:srgbClr val="4C1130"/>
                </a:solidFill>
                <a:latin typeface="Kdam Thmor Pro"/>
                <a:ea typeface="Kdam Thmor Pro"/>
                <a:cs typeface="Kdam Thmor Pro"/>
                <a:sym typeface="Kdam Thmor Pro"/>
              </a:rPr>
              <a:t> a </a:t>
            </a:r>
            <a:r>
              <a:rPr lang="en-US" sz="600" dirty="0" err="1">
                <a:solidFill>
                  <a:srgbClr val="4C1130"/>
                </a:solidFill>
                <a:latin typeface="Kdam Thmor Pro"/>
                <a:ea typeface="Kdam Thmor Pro"/>
                <a:cs typeface="Kdam Thmor Pro"/>
                <a:sym typeface="Kdam Thmor Pro"/>
              </a:rPr>
              <a:t>presença</a:t>
            </a:r>
            <a:r>
              <a:rPr lang="en-US" sz="600" dirty="0">
                <a:solidFill>
                  <a:srgbClr val="4C1130"/>
                </a:solidFill>
                <a:latin typeface="Kdam Thmor Pro"/>
                <a:ea typeface="Kdam Thmor Pro"/>
                <a:cs typeface="Kdam Thmor Pro"/>
                <a:sym typeface="Kdam Thmor Pro"/>
              </a:rPr>
              <a:t> de um dos </a:t>
            </a:r>
            <a:r>
              <a:rPr lang="en-US" sz="600" dirty="0" err="1">
                <a:solidFill>
                  <a:srgbClr val="4C1130"/>
                </a:solidFill>
                <a:latin typeface="Kdam Thmor Pro"/>
                <a:ea typeface="Kdam Thmor Pro"/>
                <a:cs typeface="Kdam Thmor Pro"/>
                <a:sym typeface="Kdam Thmor Pro"/>
              </a:rPr>
              <a:t>autores</a:t>
            </a:r>
            <a:r>
              <a:rPr lang="en-US" sz="600" dirty="0">
                <a:solidFill>
                  <a:srgbClr val="4C1130"/>
                </a:solidFill>
                <a:latin typeface="Kdam Thmor Pro"/>
                <a:ea typeface="Kdam Thmor Pro"/>
                <a:cs typeface="Kdam Thmor Pro"/>
                <a:sym typeface="Kdam Thmor Pro"/>
              </a:rPr>
              <a:t> no </a:t>
            </a:r>
            <a:r>
              <a:rPr lang="en-US" sz="600" dirty="0" err="1">
                <a:solidFill>
                  <a:srgbClr val="4C1130"/>
                </a:solidFill>
                <a:latin typeface="Kdam Thmor Pro"/>
                <a:ea typeface="Kdam Thmor Pro"/>
                <a:cs typeface="Kdam Thmor Pro"/>
                <a:sym typeface="Kdam Thmor Pro"/>
              </a:rPr>
              <a:t>horário</a:t>
            </a:r>
            <a:r>
              <a:rPr lang="en-US" sz="600" dirty="0">
                <a:solidFill>
                  <a:srgbClr val="4C1130"/>
                </a:solidFill>
                <a:latin typeface="Kdam Thmor Pro"/>
                <a:ea typeface="Kdam Thmor Pro"/>
                <a:cs typeface="Kdam Thmor Pro"/>
                <a:sym typeface="Kdam Thmor Pro"/>
              </a:rPr>
              <a:t> de </a:t>
            </a:r>
            <a:r>
              <a:rPr lang="en-US" sz="600" dirty="0" err="1">
                <a:solidFill>
                  <a:srgbClr val="4C1130"/>
                </a:solidFill>
                <a:latin typeface="Kdam Thmor Pro"/>
                <a:ea typeface="Kdam Thmor Pro"/>
                <a:cs typeface="Kdam Thmor Pro"/>
                <a:sym typeface="Kdam Thmor Pro"/>
              </a:rPr>
              <a:t>apresentação</a:t>
            </a:r>
            <a:r>
              <a:rPr lang="en-US" sz="600" dirty="0">
                <a:solidFill>
                  <a:srgbClr val="4C1130"/>
                </a:solidFill>
                <a:latin typeface="Kdam Thmor Pro"/>
                <a:ea typeface="Kdam Thmor Pro"/>
                <a:cs typeface="Kdam Thmor Pro"/>
                <a:sym typeface="Kdam Thmor Pro"/>
              </a:rPr>
              <a:t> do </a:t>
            </a:r>
            <a:r>
              <a:rPr lang="en-US" sz="600" dirty="0" err="1">
                <a:solidFill>
                  <a:srgbClr val="4C1130"/>
                </a:solidFill>
                <a:latin typeface="Kdam Thmor Pro"/>
                <a:ea typeface="Kdam Thmor Pro"/>
                <a:cs typeface="Kdam Thmor Pro"/>
                <a:sym typeface="Kdam Thmor Pro"/>
              </a:rPr>
              <a:t>pôster</a:t>
            </a:r>
            <a:r>
              <a:rPr lang="en-US" sz="600" dirty="0">
                <a:solidFill>
                  <a:srgbClr val="4C1130"/>
                </a:solidFill>
                <a:latin typeface="Kdam Thmor Pro"/>
                <a:ea typeface="Kdam Thmor Pro"/>
                <a:cs typeface="Kdam Thmor Pro"/>
                <a:sym typeface="Kdam Thmor Pro"/>
              </a:rPr>
              <a:t>.</a:t>
            </a:r>
            <a:endParaRPr sz="600" dirty="0">
              <a:solidFill>
                <a:srgbClr val="4C1130"/>
              </a:solidFill>
              <a:latin typeface="Kdam Thmor Pro"/>
              <a:ea typeface="Kdam Thmor Pro"/>
              <a:cs typeface="Kdam Thmor Pro"/>
              <a:sym typeface="Kdam Thmor Pro"/>
            </a:endParaRPr>
          </a:p>
          <a:p>
            <a:pPr marL="0" lvl="0" indent="0" algn="just" rtl="0">
              <a:spcBef>
                <a:spcPts val="0"/>
              </a:spcBef>
              <a:spcAft>
                <a:spcPts val="0"/>
              </a:spcAft>
              <a:buNone/>
            </a:pPr>
            <a:endParaRPr sz="600" dirty="0">
              <a:solidFill>
                <a:srgbClr val="4C1130"/>
              </a:solidFill>
              <a:latin typeface="Kdam Thmor Pro"/>
              <a:ea typeface="Kdam Thmor Pro"/>
              <a:cs typeface="Kdam Thmor Pro"/>
              <a:sym typeface="Kdam Thmor Pro"/>
            </a:endParaRPr>
          </a:p>
        </p:txBody>
      </p:sp>
      <p:sp>
        <p:nvSpPr>
          <p:cNvPr id="64" name="Google Shape;64;p14"/>
          <p:cNvSpPr txBox="1"/>
          <p:nvPr/>
        </p:nvSpPr>
        <p:spPr>
          <a:xfrm>
            <a:off x="324125" y="3716875"/>
            <a:ext cx="3018900" cy="985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000" b="1">
                <a:solidFill>
                  <a:srgbClr val="4C1130"/>
                </a:solidFill>
                <a:latin typeface="Kdam Thmor Pro"/>
                <a:ea typeface="Kdam Thmor Pro"/>
                <a:cs typeface="Kdam Thmor Pro"/>
                <a:sym typeface="Kdam Thmor Pro"/>
              </a:rPr>
              <a:t>OBJETIVOS</a:t>
            </a:r>
            <a:endParaRPr sz="10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endParaRPr sz="600">
              <a:solidFill>
                <a:srgbClr val="4C1130"/>
              </a:solidFill>
              <a:latin typeface="Kdam Thmor Pro"/>
              <a:ea typeface="Kdam Thmor Pro"/>
              <a:cs typeface="Kdam Thmor Pro"/>
              <a:sym typeface="Kdam Thmor Pro"/>
            </a:endParaRPr>
          </a:p>
          <a:p>
            <a:pPr marL="0" lvl="0" indent="0" algn="just" rtl="0">
              <a:spcBef>
                <a:spcPts val="0"/>
              </a:spcBef>
              <a:spcAft>
                <a:spcPts val="0"/>
              </a:spcAft>
              <a:buNone/>
            </a:pPr>
            <a:r>
              <a:rPr lang="en-US" sz="600">
                <a:solidFill>
                  <a:srgbClr val="4C1130"/>
                </a:solidFill>
                <a:latin typeface="Kdam Thmor Pro"/>
                <a:ea typeface="Kdam Thmor Pro"/>
                <a:cs typeface="Kdam Thmor Pro"/>
                <a:sym typeface="Kdam Thmor Pro"/>
              </a:rPr>
              <a:t>      As figuras são peças-chave em um pôster e devem ter um grande destaque. São elas que, em um primeiro momento, fisgarão os visitantes. Em um segundo momento, são as  figuras que vão ajudar a dar sustentação aos seus argumentos, de maneira muito mais eficaz do que os textos, quando bem combinadas com os diagramas e esquemas. Nunca deixe de citar as fontes das figuras que pegar emprestadas.</a:t>
            </a:r>
            <a:endParaRPr sz="600">
              <a:solidFill>
                <a:srgbClr val="4C1130"/>
              </a:solidFill>
              <a:latin typeface="Kdam Thmor Pro"/>
              <a:ea typeface="Kdam Thmor Pro"/>
              <a:cs typeface="Kdam Thmor Pro"/>
              <a:sym typeface="Kdam Thmor Pro"/>
            </a:endParaRPr>
          </a:p>
        </p:txBody>
      </p:sp>
      <p:sp>
        <p:nvSpPr>
          <p:cNvPr id="65" name="Google Shape;65;p14"/>
          <p:cNvSpPr txBox="1"/>
          <p:nvPr/>
        </p:nvSpPr>
        <p:spPr>
          <a:xfrm>
            <a:off x="324125" y="5538450"/>
            <a:ext cx="3018900" cy="181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000" b="1">
                <a:solidFill>
                  <a:srgbClr val="4C1130"/>
                </a:solidFill>
                <a:latin typeface="Kdam Thmor Pro"/>
                <a:ea typeface="Kdam Thmor Pro"/>
                <a:cs typeface="Kdam Thmor Pro"/>
                <a:sym typeface="Kdam Thmor Pro"/>
              </a:rPr>
              <a:t>METODOLOGIA</a:t>
            </a:r>
            <a:endParaRPr sz="10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p:txBody>
      </p:sp>
      <p:sp>
        <p:nvSpPr>
          <p:cNvPr id="67" name="Google Shape;67;p14"/>
          <p:cNvSpPr txBox="1"/>
          <p:nvPr/>
        </p:nvSpPr>
        <p:spPr>
          <a:xfrm>
            <a:off x="3543300" y="3726538"/>
            <a:ext cx="3018900" cy="181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000" b="1">
                <a:solidFill>
                  <a:srgbClr val="4C1130"/>
                </a:solidFill>
                <a:latin typeface="Kdam Thmor Pro"/>
                <a:ea typeface="Kdam Thmor Pro"/>
                <a:cs typeface="Kdam Thmor Pro"/>
                <a:sym typeface="Kdam Thmor Pro"/>
              </a:rPr>
              <a:t>CONCLUSÕES / CONSIDERAÇÕES FINAIS</a:t>
            </a:r>
            <a:endParaRPr sz="10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p:txBody>
      </p:sp>
      <p:sp>
        <p:nvSpPr>
          <p:cNvPr id="68" name="Google Shape;68;p14"/>
          <p:cNvSpPr txBox="1"/>
          <p:nvPr/>
        </p:nvSpPr>
        <p:spPr>
          <a:xfrm>
            <a:off x="3543300" y="5548113"/>
            <a:ext cx="3018900" cy="181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000" b="1">
                <a:solidFill>
                  <a:srgbClr val="4C1130"/>
                </a:solidFill>
                <a:latin typeface="Kdam Thmor Pro"/>
                <a:ea typeface="Kdam Thmor Pro"/>
                <a:cs typeface="Kdam Thmor Pro"/>
                <a:sym typeface="Kdam Thmor Pro"/>
              </a:rPr>
              <a:t>AGRADECIMENTOS</a:t>
            </a:r>
            <a:endParaRPr sz="10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p:txBody>
      </p:sp>
      <p:sp>
        <p:nvSpPr>
          <p:cNvPr id="69" name="Google Shape;69;p14"/>
          <p:cNvSpPr txBox="1"/>
          <p:nvPr/>
        </p:nvSpPr>
        <p:spPr>
          <a:xfrm>
            <a:off x="247925" y="7360025"/>
            <a:ext cx="6226200" cy="1262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000" b="1">
                <a:solidFill>
                  <a:srgbClr val="4C1130"/>
                </a:solidFill>
                <a:latin typeface="Kdam Thmor Pro"/>
                <a:ea typeface="Kdam Thmor Pro"/>
                <a:cs typeface="Kdam Thmor Pro"/>
                <a:sym typeface="Kdam Thmor Pro"/>
              </a:rPr>
              <a:t>REFERÊNCIAS</a:t>
            </a:r>
            <a:endParaRPr sz="10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a:p>
            <a:pPr marL="0" lvl="0" indent="0" algn="l" rtl="0">
              <a:spcBef>
                <a:spcPts val="0"/>
              </a:spcBef>
              <a:spcAft>
                <a:spcPts val="0"/>
              </a:spcAft>
              <a:buClr>
                <a:schemeClr val="dk1"/>
              </a:buClr>
              <a:buSzPts val="1100"/>
              <a:buFont typeface="Arial"/>
              <a:buNone/>
            </a:pPr>
            <a:r>
              <a:rPr lang="en-US" sz="600">
                <a:solidFill>
                  <a:srgbClr val="4C1130"/>
                </a:solidFill>
                <a:latin typeface="Kdam Thmor Pro"/>
                <a:ea typeface="Kdam Thmor Pro"/>
                <a:cs typeface="Kdam Thmor Pro"/>
                <a:sym typeface="Kdam Thmor Pro"/>
              </a:rPr>
              <a:t>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 Lorem</a:t>
            </a:r>
            <a:endParaRPr sz="600">
              <a:solidFill>
                <a:srgbClr val="4C1130"/>
              </a:solidFill>
              <a:latin typeface="Kdam Thmor Pro"/>
              <a:ea typeface="Kdam Thmor Pro"/>
              <a:cs typeface="Kdam Thmor Pro"/>
              <a:sym typeface="Kdam Thmor Pro"/>
            </a:endParaRPr>
          </a:p>
        </p:txBody>
      </p:sp>
      <p:sp>
        <p:nvSpPr>
          <p:cNvPr id="14" name="Google Shape;66;p14">
            <a:extLst>
              <a:ext uri="{FF2B5EF4-FFF2-40B4-BE49-F238E27FC236}">
                <a16:creationId xmlns:a16="http://schemas.microsoft.com/office/drawing/2014/main" id="{1A32F96B-765D-44C0-1974-DAF5BBB40496}"/>
              </a:ext>
            </a:extLst>
          </p:cNvPr>
          <p:cNvSpPr txBox="1"/>
          <p:nvPr/>
        </p:nvSpPr>
        <p:spPr>
          <a:xfrm>
            <a:off x="3695700" y="2038013"/>
            <a:ext cx="3018900" cy="181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000" b="1" dirty="0">
                <a:solidFill>
                  <a:srgbClr val="4C1130"/>
                </a:solidFill>
                <a:latin typeface="Kdam Thmor Pro"/>
                <a:ea typeface="Kdam Thmor Pro"/>
                <a:cs typeface="Kdam Thmor Pro"/>
                <a:sym typeface="Kdam Thmor Pro"/>
              </a:rPr>
              <a:t>RESULTADOS</a:t>
            </a:r>
            <a:endParaRPr lang="en-US" sz="1000" dirty="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endParaRPr sz="600" dirty="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dirty="0">
                <a:solidFill>
                  <a:srgbClr val="4C1130"/>
                </a:solidFill>
                <a:latin typeface="Kdam Thmor Pro"/>
                <a:ea typeface="Kdam Thmor Pro"/>
                <a:cs typeface="Kdam Thmor Pro"/>
                <a:sym typeface="Kdam Thmor Pro"/>
              </a:rPr>
              <a:t>      Lorem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a:t>
            </a:r>
            <a:endParaRPr sz="600" dirty="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dirty="0">
                <a:solidFill>
                  <a:srgbClr val="4C1130"/>
                </a:solidFill>
                <a:latin typeface="Kdam Thmor Pro"/>
                <a:ea typeface="Kdam Thmor Pro"/>
                <a:cs typeface="Kdam Thmor Pro"/>
                <a:sym typeface="Kdam Thmor Pro"/>
              </a:rPr>
              <a:t>      Lorem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a:t>
            </a:r>
            <a:endParaRPr sz="600" dirty="0">
              <a:solidFill>
                <a:srgbClr val="4C1130"/>
              </a:solidFill>
              <a:latin typeface="Kdam Thmor Pro"/>
              <a:ea typeface="Kdam Thmor Pro"/>
              <a:cs typeface="Kdam Thmor Pro"/>
              <a:sym typeface="Kdam Thmor Pro"/>
            </a:endParaRPr>
          </a:p>
          <a:p>
            <a:pPr marL="0" lvl="0" indent="0" algn="l" rtl="0">
              <a:spcBef>
                <a:spcPts val="0"/>
              </a:spcBef>
              <a:spcAft>
                <a:spcPts val="0"/>
              </a:spcAft>
              <a:buNone/>
            </a:pPr>
            <a:r>
              <a:rPr lang="en-US" sz="600" dirty="0">
                <a:solidFill>
                  <a:srgbClr val="4C1130"/>
                </a:solidFill>
                <a:latin typeface="Kdam Thmor Pro"/>
                <a:ea typeface="Kdam Thmor Pro"/>
                <a:cs typeface="Kdam Thmor Pro"/>
                <a:sym typeface="Kdam Thmor Pro"/>
              </a:rPr>
              <a:t>      Lorem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 </a:t>
            </a:r>
            <a:r>
              <a:rPr lang="en-US" sz="600" dirty="0" err="1">
                <a:solidFill>
                  <a:srgbClr val="4C1130"/>
                </a:solidFill>
                <a:latin typeface="Kdam Thmor Pro"/>
                <a:ea typeface="Kdam Thmor Pro"/>
                <a:cs typeface="Kdam Thmor Pro"/>
                <a:sym typeface="Kdam Thmor Pro"/>
              </a:rPr>
              <a:t>Lorem</a:t>
            </a:r>
            <a:r>
              <a:rPr lang="en-US" sz="600" dirty="0">
                <a:solidFill>
                  <a:srgbClr val="4C1130"/>
                </a:solidFill>
                <a:latin typeface="Kdam Thmor Pro"/>
                <a:ea typeface="Kdam Thmor Pro"/>
                <a:cs typeface="Kdam Thmor Pro"/>
                <a:sym typeface="Kdam Thmor Pro"/>
              </a:rPr>
              <a:t>.</a:t>
            </a:r>
            <a:endParaRPr sz="600" dirty="0">
              <a:solidFill>
                <a:srgbClr val="4C1130"/>
              </a:solidFill>
              <a:latin typeface="Kdam Thmor Pro"/>
              <a:ea typeface="Kdam Thmor Pro"/>
              <a:cs typeface="Kdam Thmor Pro"/>
              <a:sym typeface="Kdam Thmor Pro"/>
            </a:endParaRPr>
          </a:p>
        </p:txBody>
      </p:sp>
      <p:grpSp>
        <p:nvGrpSpPr>
          <p:cNvPr id="20" name="Agrupar 19">
            <a:extLst>
              <a:ext uri="{FF2B5EF4-FFF2-40B4-BE49-F238E27FC236}">
                <a16:creationId xmlns:a16="http://schemas.microsoft.com/office/drawing/2014/main" id="{AD8A39EC-5E11-81B5-D0A4-5DF08CAA3DE6}"/>
              </a:ext>
            </a:extLst>
          </p:cNvPr>
          <p:cNvGrpSpPr/>
          <p:nvPr/>
        </p:nvGrpSpPr>
        <p:grpSpPr>
          <a:xfrm>
            <a:off x="90089" y="426"/>
            <a:ext cx="6767912" cy="857654"/>
            <a:chOff x="90089" y="426"/>
            <a:chExt cx="6767912" cy="857654"/>
          </a:xfrm>
        </p:grpSpPr>
        <p:pic>
          <p:nvPicPr>
            <p:cNvPr id="12" name="Imagem 11">
              <a:extLst>
                <a:ext uri="{FF2B5EF4-FFF2-40B4-BE49-F238E27FC236}">
                  <a16:creationId xmlns:a16="http://schemas.microsoft.com/office/drawing/2014/main" id="{9B320115-57B3-19CE-A93E-29AA44ED31EA}"/>
                </a:ext>
              </a:extLst>
            </p:cNvPr>
            <p:cNvPicPr>
              <a:picLocks noChangeAspect="1"/>
            </p:cNvPicPr>
            <p:nvPr/>
          </p:nvPicPr>
          <p:blipFill rotWithShape="1">
            <a:blip r:embed="rId3"/>
            <a:srcRect r="2072"/>
            <a:stretch/>
          </p:blipFill>
          <p:spPr>
            <a:xfrm flipV="1">
              <a:off x="792481" y="426"/>
              <a:ext cx="6065520" cy="791712"/>
            </a:xfrm>
            <a:prstGeom prst="rect">
              <a:avLst/>
            </a:prstGeom>
          </p:spPr>
        </p:pic>
        <p:pic>
          <p:nvPicPr>
            <p:cNvPr id="13" name="Imagem 12" descr="Logotipo&#10;&#10;Descrição gerada automaticamente">
              <a:extLst>
                <a:ext uri="{FF2B5EF4-FFF2-40B4-BE49-F238E27FC236}">
                  <a16:creationId xmlns:a16="http://schemas.microsoft.com/office/drawing/2014/main" id="{6739691A-06BA-1F68-7D2A-FF93B1F929E0}"/>
                </a:ext>
              </a:extLst>
            </p:cNvPr>
            <p:cNvPicPr>
              <a:picLocks noChangeAspect="1"/>
            </p:cNvPicPr>
            <p:nvPr/>
          </p:nvPicPr>
          <p:blipFill rotWithShape="1">
            <a:blip r:embed="rId4">
              <a:extLst>
                <a:ext uri="{28A0092B-C50C-407E-A947-70E740481C1C}">
                  <a14:useLocalDpi xmlns:a14="http://schemas.microsoft.com/office/drawing/2010/main" val="0"/>
                </a:ext>
              </a:extLst>
            </a:blip>
            <a:srcRect l="19400" t="14407" r="19400" b="14651"/>
            <a:stretch/>
          </p:blipFill>
          <p:spPr>
            <a:xfrm>
              <a:off x="90089" y="12053"/>
              <a:ext cx="666831" cy="771432"/>
            </a:xfrm>
            <a:prstGeom prst="rect">
              <a:avLst/>
            </a:prstGeom>
          </p:spPr>
        </p:pic>
        <p:sp>
          <p:nvSpPr>
            <p:cNvPr id="66" name="Google Shape;66;p14"/>
            <p:cNvSpPr txBox="1"/>
            <p:nvPr/>
          </p:nvSpPr>
          <p:spPr>
            <a:xfrm>
              <a:off x="5300980" y="550334"/>
              <a:ext cx="1555860" cy="30774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800" b="1" dirty="0">
                  <a:solidFill>
                    <a:schemeClr val="bg1"/>
                  </a:solidFill>
                  <a:latin typeface="Kdam Thmor Pro"/>
                  <a:ea typeface="Kdam Thmor Pro"/>
                  <a:cs typeface="Kdam Thmor Pro"/>
                  <a:sym typeface="Kdam Thmor Pro"/>
                </a:rPr>
                <a:t>25 a 28 de setembro de 2023</a:t>
              </a:r>
              <a:endParaRPr lang="en-US" sz="800" dirty="0">
                <a:solidFill>
                  <a:schemeClr val="bg1"/>
                </a:solidFill>
                <a:latin typeface="Kdam Thmor Pro"/>
                <a:ea typeface="Kdam Thmor Pro"/>
                <a:cs typeface="Kdam Thmor Pro"/>
                <a:sym typeface="Kdam Thmor Pro"/>
              </a:endParaRPr>
            </a:p>
          </p:txBody>
        </p:sp>
        <p:sp>
          <p:nvSpPr>
            <p:cNvPr id="16" name="Google Shape;66;p14">
              <a:extLst>
                <a:ext uri="{FF2B5EF4-FFF2-40B4-BE49-F238E27FC236}">
                  <a16:creationId xmlns:a16="http://schemas.microsoft.com/office/drawing/2014/main" id="{6DBA9B05-3923-F137-E928-CCF6C7038CE8}"/>
                </a:ext>
              </a:extLst>
            </p:cNvPr>
            <p:cNvSpPr txBox="1"/>
            <p:nvPr/>
          </p:nvSpPr>
          <p:spPr>
            <a:xfrm>
              <a:off x="792481" y="368002"/>
              <a:ext cx="4145970" cy="30774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800" b="1" dirty="0">
                  <a:solidFill>
                    <a:schemeClr val="bg1"/>
                  </a:solidFill>
                  <a:latin typeface="Kdam Thmor Pro"/>
                  <a:ea typeface="Kdam Thmor Pro"/>
                  <a:cs typeface="Kdam Thmor Pro"/>
                  <a:sym typeface="Kdam Thmor Pro"/>
                </a:rPr>
                <a:t>Tema: SECITEC: 10 anos de ciência e tecnologia para o desenvolvimento do semiárido</a:t>
              </a:r>
              <a:endParaRPr lang="en-US" sz="800" dirty="0">
                <a:solidFill>
                  <a:schemeClr val="bg1"/>
                </a:solidFill>
                <a:latin typeface="Kdam Thmor Pro"/>
                <a:ea typeface="Kdam Thmor Pro"/>
                <a:cs typeface="Kdam Thmor Pro"/>
                <a:sym typeface="Kdam Thmor Pro"/>
              </a:endParaRPr>
            </a:p>
          </p:txBody>
        </p:sp>
      </p:grpSp>
      <p:grpSp>
        <p:nvGrpSpPr>
          <p:cNvPr id="19" name="Agrupar 18">
            <a:extLst>
              <a:ext uri="{FF2B5EF4-FFF2-40B4-BE49-F238E27FC236}">
                <a16:creationId xmlns:a16="http://schemas.microsoft.com/office/drawing/2014/main" id="{870DA141-3318-FB89-0CD0-C6A6F021273C}"/>
              </a:ext>
            </a:extLst>
          </p:cNvPr>
          <p:cNvGrpSpPr/>
          <p:nvPr/>
        </p:nvGrpSpPr>
        <p:grpSpPr>
          <a:xfrm>
            <a:off x="0" y="8830310"/>
            <a:ext cx="6856840" cy="316029"/>
            <a:chOff x="0" y="8830310"/>
            <a:chExt cx="6856840" cy="316029"/>
          </a:xfrm>
        </p:grpSpPr>
        <p:pic>
          <p:nvPicPr>
            <p:cNvPr id="17" name="Imagem 16">
              <a:extLst>
                <a:ext uri="{FF2B5EF4-FFF2-40B4-BE49-F238E27FC236}">
                  <a16:creationId xmlns:a16="http://schemas.microsoft.com/office/drawing/2014/main" id="{9C785850-04FE-368E-C8D4-163F9B8246C7}"/>
                </a:ext>
              </a:extLst>
            </p:cNvPr>
            <p:cNvPicPr>
              <a:picLocks noChangeAspect="1"/>
            </p:cNvPicPr>
            <p:nvPr/>
          </p:nvPicPr>
          <p:blipFill rotWithShape="1">
            <a:blip r:embed="rId3"/>
            <a:srcRect t="1" r="6485" b="39721"/>
            <a:stretch/>
          </p:blipFill>
          <p:spPr>
            <a:xfrm>
              <a:off x="0" y="8830310"/>
              <a:ext cx="6856840" cy="316029"/>
            </a:xfrm>
            <a:prstGeom prst="rect">
              <a:avLst/>
            </a:prstGeom>
          </p:spPr>
        </p:pic>
        <p:pic>
          <p:nvPicPr>
            <p:cNvPr id="18" name="Imagem 17">
              <a:extLst>
                <a:ext uri="{FF2B5EF4-FFF2-40B4-BE49-F238E27FC236}">
                  <a16:creationId xmlns:a16="http://schemas.microsoft.com/office/drawing/2014/main" id="{F0A73F84-379E-80E5-F886-A07EDF2DBA0B}"/>
                </a:ext>
              </a:extLst>
            </p:cNvPr>
            <p:cNvPicPr>
              <a:picLocks noChangeAspect="1"/>
            </p:cNvPicPr>
            <p:nvPr/>
          </p:nvPicPr>
          <p:blipFill rotWithShape="1">
            <a:blip r:embed="rId5"/>
            <a:srcRect t="87475" b="2465"/>
            <a:stretch/>
          </p:blipFill>
          <p:spPr>
            <a:xfrm>
              <a:off x="1932249" y="8830310"/>
              <a:ext cx="3018901" cy="303728"/>
            </a:xfrm>
            <a:prstGeom prst="rect">
              <a:avLst/>
            </a:prstGeom>
          </p:spPr>
        </p:pic>
      </p:grpSp>
    </p:spTree>
    <p:extLst>
      <p:ext uri="{BB962C8B-B14F-4D97-AF65-F5344CB8AC3E}">
        <p14:creationId xmlns:p14="http://schemas.microsoft.com/office/powerpoint/2010/main" val="307767065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2494</Words>
  <Application>Microsoft Office PowerPoint</Application>
  <PresentationFormat>Apresentação na tela (4:3)</PresentationFormat>
  <Paragraphs>76</Paragraphs>
  <Slides>2</Slides>
  <Notes>2</Notes>
  <HiddenSlides>0</HiddenSlides>
  <MMClips>0</MMClips>
  <ScaleCrop>false</ScaleCrop>
  <HeadingPairs>
    <vt:vector size="4" baseType="variant">
      <vt:variant>
        <vt:lpstr>Tema</vt:lpstr>
      </vt:variant>
      <vt:variant>
        <vt:i4>1</vt:i4>
      </vt:variant>
      <vt:variant>
        <vt:lpstr>Títulos de slides</vt:lpstr>
      </vt:variant>
      <vt:variant>
        <vt:i4>2</vt:i4>
      </vt:variant>
    </vt:vector>
  </HeadingPairs>
  <TitlesOfParts>
    <vt:vector size="3" baseType="lpstr">
      <vt:lpstr>Simple Light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Edcarlos Alves</dc:creator>
  <cp:lastModifiedBy>Francisco Vieira</cp:lastModifiedBy>
  <cp:revision>5</cp:revision>
  <dcterms:modified xsi:type="dcterms:W3CDTF">2023-09-11T20:18:15Z</dcterms:modified>
</cp:coreProperties>
</file>